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4.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5.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6.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7.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8.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9.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30.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31.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2.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3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36.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37.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38.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39.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40.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41.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4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notesSlides/notesSlide46.xml" ContentType="application/vnd.openxmlformats-officedocument.presentationml.notesSlide+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notesSlides/notesSlide47.xml" ContentType="application/vnd.openxmlformats-officedocument.presentationml.notesSlide+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notesSlides/notesSlide48.xml" ContentType="application/vnd.openxmlformats-officedocument.presentationml.notesSlide+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notesSlides/notesSlide4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0.xml" ContentType="application/vnd.openxmlformats-officedocument.presentationml.notesSlide+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notesSlides/notesSlide53.xml" ContentType="application/vnd.openxmlformats-officedocument.presentationml.notesSlide+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notesSlides/notesSlide54.xml" ContentType="application/vnd.openxmlformats-officedocument.presentationml.notesSlide+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notesSlides/notesSlide55.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drawings/drawing3.xml" ContentType="application/vnd.openxmlformats-officedocument.drawingml.chartshapes+xml"/>
  <Override PartName="/ppt/notesSlides/notesSlide56.xml" ContentType="application/vnd.openxmlformats-officedocument.presentationml.notesSlide+xml"/>
  <Override PartName="/ppt/charts/chart8.xml" ContentType="application/vnd.openxmlformats-officedocument.drawingml.chart+xml"/>
  <Override PartName="/ppt/theme/themeOverride2.xml" ContentType="application/vnd.openxmlformats-officedocument.themeOverride+xml"/>
  <Override PartName="/ppt/drawings/drawing4.xml" ContentType="application/vnd.openxmlformats-officedocument.drawingml.chartshapes+xml"/>
  <Override PartName="/ppt/notesSlides/notesSlide57.xml" ContentType="application/vnd.openxmlformats-officedocument.presentationml.notesSlide+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notesSlides/notesSlide58.xml" ContentType="application/vnd.openxmlformats-officedocument.presentationml.notesSlide+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9"/>
  </p:notesMasterIdLst>
  <p:handoutMasterIdLst>
    <p:handoutMasterId r:id="rId90"/>
  </p:handoutMasterIdLst>
  <p:sldIdLst>
    <p:sldId id="257" r:id="rId2"/>
    <p:sldId id="258" r:id="rId3"/>
    <p:sldId id="261" r:id="rId4"/>
    <p:sldId id="313" r:id="rId5"/>
    <p:sldId id="262" r:id="rId6"/>
    <p:sldId id="322" r:id="rId7"/>
    <p:sldId id="324" r:id="rId8"/>
    <p:sldId id="325" r:id="rId9"/>
    <p:sldId id="328" r:id="rId10"/>
    <p:sldId id="327" r:id="rId11"/>
    <p:sldId id="331" r:id="rId12"/>
    <p:sldId id="323" r:id="rId13"/>
    <p:sldId id="321" r:id="rId14"/>
    <p:sldId id="329" r:id="rId15"/>
    <p:sldId id="316" r:id="rId16"/>
    <p:sldId id="272" r:id="rId17"/>
    <p:sldId id="330" r:id="rId18"/>
    <p:sldId id="317" r:id="rId19"/>
    <p:sldId id="318" r:id="rId20"/>
    <p:sldId id="319" r:id="rId21"/>
    <p:sldId id="335" r:id="rId22"/>
    <p:sldId id="339" r:id="rId23"/>
    <p:sldId id="336" r:id="rId24"/>
    <p:sldId id="332" r:id="rId25"/>
    <p:sldId id="333" r:id="rId26"/>
    <p:sldId id="264" r:id="rId27"/>
    <p:sldId id="265" r:id="rId28"/>
    <p:sldId id="266" r:id="rId29"/>
    <p:sldId id="267" r:id="rId30"/>
    <p:sldId id="268" r:id="rId31"/>
    <p:sldId id="337" r:id="rId32"/>
    <p:sldId id="338" r:id="rId33"/>
    <p:sldId id="340" r:id="rId34"/>
    <p:sldId id="361" r:id="rId35"/>
    <p:sldId id="269" r:id="rId36"/>
    <p:sldId id="270" r:id="rId37"/>
    <p:sldId id="343" r:id="rId38"/>
    <p:sldId id="341" r:id="rId39"/>
    <p:sldId id="342" r:id="rId40"/>
    <p:sldId id="271" r:id="rId41"/>
    <p:sldId id="355" r:id="rId42"/>
    <p:sldId id="273" r:id="rId43"/>
    <p:sldId id="356" r:id="rId44"/>
    <p:sldId id="344" r:id="rId45"/>
    <p:sldId id="345" r:id="rId46"/>
    <p:sldId id="274" r:id="rId47"/>
    <p:sldId id="275" r:id="rId48"/>
    <p:sldId id="349" r:id="rId49"/>
    <p:sldId id="276" r:id="rId50"/>
    <p:sldId id="346" r:id="rId51"/>
    <p:sldId id="277" r:id="rId52"/>
    <p:sldId id="278" r:id="rId53"/>
    <p:sldId id="279" r:id="rId54"/>
    <p:sldId id="280" r:id="rId55"/>
    <p:sldId id="281" r:id="rId56"/>
    <p:sldId id="282" r:id="rId57"/>
    <p:sldId id="283" r:id="rId58"/>
    <p:sldId id="284" r:id="rId59"/>
    <p:sldId id="285" r:id="rId60"/>
    <p:sldId id="286" r:id="rId61"/>
    <p:sldId id="287" r:id="rId62"/>
    <p:sldId id="289" r:id="rId63"/>
    <p:sldId id="291" r:id="rId64"/>
    <p:sldId id="350" r:id="rId65"/>
    <p:sldId id="299" r:id="rId66"/>
    <p:sldId id="298" r:id="rId67"/>
    <p:sldId id="352" r:id="rId68"/>
    <p:sldId id="300" r:id="rId69"/>
    <p:sldId id="301" r:id="rId70"/>
    <p:sldId id="302" r:id="rId71"/>
    <p:sldId id="347" r:id="rId72"/>
    <p:sldId id="303" r:id="rId73"/>
    <p:sldId id="304" r:id="rId74"/>
    <p:sldId id="357" r:id="rId75"/>
    <p:sldId id="307" r:id="rId76"/>
    <p:sldId id="359" r:id="rId77"/>
    <p:sldId id="358" r:id="rId78"/>
    <p:sldId id="348" r:id="rId79"/>
    <p:sldId id="362" r:id="rId80"/>
    <p:sldId id="309" r:id="rId81"/>
    <p:sldId id="310" r:id="rId82"/>
    <p:sldId id="353" r:id="rId83"/>
    <p:sldId id="312" r:id="rId84"/>
    <p:sldId id="363" r:id="rId85"/>
    <p:sldId id="365" r:id="rId86"/>
    <p:sldId id="364" r:id="rId87"/>
    <p:sldId id="292" r:id="rId88"/>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8" charset="-128"/>
        <a:cs typeface="+mn-cs"/>
      </a:defRPr>
    </a:lvl5pPr>
    <a:lvl6pPr marL="2286000" algn="l" defTabSz="914400" rtl="0" eaLnBrk="1" latinLnBrk="0" hangingPunct="1">
      <a:defRPr sz="2400" kern="1200">
        <a:solidFill>
          <a:schemeClr val="tx1"/>
        </a:solidFill>
        <a:latin typeface="Arial" charset="0"/>
        <a:ea typeface="ＭＳ Ｐゴシック" pitchFamily="8" charset="-128"/>
        <a:cs typeface="+mn-cs"/>
      </a:defRPr>
    </a:lvl6pPr>
    <a:lvl7pPr marL="2743200" algn="l" defTabSz="914400" rtl="0" eaLnBrk="1" latinLnBrk="0" hangingPunct="1">
      <a:defRPr sz="2400" kern="1200">
        <a:solidFill>
          <a:schemeClr val="tx1"/>
        </a:solidFill>
        <a:latin typeface="Arial" charset="0"/>
        <a:ea typeface="ＭＳ Ｐゴシック" pitchFamily="8" charset="-128"/>
        <a:cs typeface="+mn-cs"/>
      </a:defRPr>
    </a:lvl7pPr>
    <a:lvl8pPr marL="3200400" algn="l" defTabSz="914400" rtl="0" eaLnBrk="1" latinLnBrk="0" hangingPunct="1">
      <a:defRPr sz="2400" kern="1200">
        <a:solidFill>
          <a:schemeClr val="tx1"/>
        </a:solidFill>
        <a:latin typeface="Arial" charset="0"/>
        <a:ea typeface="ＭＳ Ｐゴシック" pitchFamily="8" charset="-128"/>
        <a:cs typeface="+mn-cs"/>
      </a:defRPr>
    </a:lvl8pPr>
    <a:lvl9pPr marL="3657600" algn="l" defTabSz="914400" rtl="0" eaLnBrk="1" latinLnBrk="0" hangingPunct="1">
      <a:defRPr sz="2400" kern="1200">
        <a:solidFill>
          <a:schemeClr val="tx1"/>
        </a:solidFill>
        <a:latin typeface="Arial" charset="0"/>
        <a:ea typeface="ＭＳ Ｐゴシック" pitchFamily="8"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1A1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17" autoAdjust="0"/>
    <p:restoredTop sz="74819" autoAdjust="0"/>
  </p:normalViewPr>
  <p:slideViewPr>
    <p:cSldViewPr>
      <p:cViewPr varScale="1">
        <p:scale>
          <a:sx n="55" d="100"/>
          <a:sy n="55" d="100"/>
        </p:scale>
        <p:origin x="1884"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Users\Kozik\Dropbox\Guildford%20Math%20Book\Chapter%2011%20Tier%20III%20special%20considerations\Final%20Chapter%2011\tables%20and%20figures\case%20examples.xlsx" TargetMode="External"/><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C:\Users\Kozik\Dropbox\Guildford%20Math%20Book\Chapter%2011%20Tier%20III%20special%20considerations\Final%20Chapter%2011\tables%20and%20figures\case%20examples.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59% of Teachers Report Barrier to Intervention Implementation is the Intervention</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E04-4D85-A76F-30BF33F6D1EB}"/>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E04-4D85-A76F-30BF33F6D1EB}"/>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E04-4D85-A76F-30BF33F6D1EB}"/>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0E04-4D85-A76F-30BF33F6D1EB}"/>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Compatibility</c:v>
                </c:pt>
                <c:pt idx="1">
                  <c:v>Time/Duration Required </c:v>
                </c:pt>
                <c:pt idx="2">
                  <c:v>Materials/Resources</c:v>
                </c:pt>
                <c:pt idx="3">
                  <c:v>Other</c:v>
                </c:pt>
              </c:strCache>
            </c:strRef>
          </c:cat>
          <c:val>
            <c:numRef>
              <c:f>Sheet1!$B$2:$B$5</c:f>
              <c:numCache>
                <c:formatCode>General</c:formatCode>
                <c:ptCount val="4"/>
                <c:pt idx="0">
                  <c:v>37.5</c:v>
                </c:pt>
                <c:pt idx="1">
                  <c:v>37.5</c:v>
                </c:pt>
                <c:pt idx="2">
                  <c:v>16.399999999999999</c:v>
                </c:pt>
                <c:pt idx="3">
                  <c:v>8.6</c:v>
                </c:pt>
              </c:numCache>
            </c:numRef>
          </c:val>
          <c:extLst>
            <c:ext xmlns:c16="http://schemas.microsoft.com/office/drawing/2014/chart" uri="{C3380CC4-5D6E-409C-BE32-E72D297353CC}">
              <c16:uniqueId val="{00000008-0E04-4D85-A76F-30BF33F6D1EB}"/>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0573326771653535"/>
          <c:y val="0.4337346894138232"/>
          <c:w val="0.37640958942632169"/>
          <c:h val="0.3996972878390201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936551365233431"/>
          <c:y val="0.1726321084864392"/>
          <c:w val="0.7151867014839427"/>
          <c:h val="0.69529811898512683"/>
        </c:manualLayout>
      </c:layout>
      <c:barChart>
        <c:barDir val="col"/>
        <c:grouping val="clustered"/>
        <c:varyColors val="0"/>
        <c:ser>
          <c:idx val="0"/>
          <c:order val="0"/>
          <c:tx>
            <c:strRef>
              <c:f>Sheet1!$B$1</c:f>
              <c:strCache>
                <c:ptCount val="1"/>
                <c:pt idx="0">
                  <c:v>Computation (M-CBM)</c:v>
                </c:pt>
              </c:strCache>
            </c:strRef>
          </c:tx>
          <c:spPr>
            <a:solidFill>
              <a:schemeClr val="accent2"/>
            </a:solidFill>
            <a:ln>
              <a:noFill/>
            </a:ln>
            <a:effectLst/>
          </c:spPr>
          <c:invertIfNegative val="0"/>
          <c:cat>
            <c:strRef>
              <c:f>Sheet1!$A$2:$A$5</c:f>
              <c:strCache>
                <c:ptCount val="4"/>
                <c:pt idx="0">
                  <c:v>Control </c:v>
                </c:pt>
                <c:pt idx="1">
                  <c:v>1x Week</c:v>
                </c:pt>
                <c:pt idx="2">
                  <c:v>2x Week</c:v>
                </c:pt>
                <c:pt idx="3">
                  <c:v>4x Week</c:v>
                </c:pt>
              </c:strCache>
            </c:strRef>
          </c:cat>
          <c:val>
            <c:numRef>
              <c:f>Sheet1!$B$2:$B$5</c:f>
              <c:numCache>
                <c:formatCode>General</c:formatCode>
                <c:ptCount val="4"/>
                <c:pt idx="0">
                  <c:v>43.73</c:v>
                </c:pt>
                <c:pt idx="1">
                  <c:v>43.51</c:v>
                </c:pt>
                <c:pt idx="2">
                  <c:v>46.27</c:v>
                </c:pt>
                <c:pt idx="3">
                  <c:v>52.01</c:v>
                </c:pt>
              </c:numCache>
            </c:numRef>
          </c:val>
          <c:extLst>
            <c:ext xmlns:c16="http://schemas.microsoft.com/office/drawing/2014/chart" uri="{C3380CC4-5D6E-409C-BE32-E72D297353CC}">
              <c16:uniqueId val="{00000000-1AE3-4A2B-B464-E7B73CA58BBA}"/>
            </c:ext>
          </c:extLst>
        </c:ser>
        <c:dLbls>
          <c:showLegendKey val="0"/>
          <c:showVal val="0"/>
          <c:showCatName val="0"/>
          <c:showSerName val="0"/>
          <c:showPercent val="0"/>
          <c:showBubbleSize val="0"/>
        </c:dLbls>
        <c:gapWidth val="219"/>
        <c:overlap val="-27"/>
        <c:axId val="399472112"/>
        <c:axId val="399474072"/>
      </c:barChart>
      <c:catAx>
        <c:axId val="399472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99474072"/>
        <c:crosses val="autoZero"/>
        <c:auto val="1"/>
        <c:lblAlgn val="ctr"/>
        <c:lblOffset val="100"/>
        <c:noMultiLvlLbl val="0"/>
      </c:catAx>
      <c:valAx>
        <c:axId val="399474072"/>
        <c:scaling>
          <c:orientation val="minMax"/>
          <c:min val="0"/>
        </c:scaling>
        <c:delete val="0"/>
        <c:axPos val="l"/>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a:t>Digits Correct</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99472112"/>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Cover-Copy-Compare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679110423697039"/>
          <c:y val="0.12096275681057106"/>
          <c:w val="0.80535175290588679"/>
          <c:h val="0.72866435876549918"/>
        </c:manualLayout>
      </c:layout>
      <c:barChart>
        <c:barDir val="col"/>
        <c:grouping val="clustered"/>
        <c:varyColors val="0"/>
        <c:ser>
          <c:idx val="0"/>
          <c:order val="0"/>
          <c:tx>
            <c:strRef>
              <c:f>Sheet1!$B$1</c:f>
              <c:strCache>
                <c:ptCount val="1"/>
                <c:pt idx="0">
                  <c:v>Final Performance</c:v>
                </c:pt>
              </c:strCache>
            </c:strRef>
          </c:tx>
          <c:spPr>
            <a:solidFill>
              <a:schemeClr val="accent1"/>
            </a:solidFill>
            <a:ln>
              <a:noFill/>
            </a:ln>
            <a:effectLst/>
          </c:spPr>
          <c:invertIfNegative val="0"/>
          <c:cat>
            <c:strRef>
              <c:f>Sheet1!$A$2:$A$3</c:f>
              <c:strCache>
                <c:ptCount val="2"/>
                <c:pt idx="0">
                  <c:v>High OTP</c:v>
                </c:pt>
                <c:pt idx="1">
                  <c:v>Low OTP</c:v>
                </c:pt>
              </c:strCache>
            </c:strRef>
          </c:cat>
          <c:val>
            <c:numRef>
              <c:f>Sheet1!$B$2:$B$3</c:f>
              <c:numCache>
                <c:formatCode>General</c:formatCode>
                <c:ptCount val="2"/>
                <c:pt idx="0">
                  <c:v>35.82</c:v>
                </c:pt>
                <c:pt idx="1">
                  <c:v>24.57</c:v>
                </c:pt>
              </c:numCache>
            </c:numRef>
          </c:val>
          <c:extLst>
            <c:ext xmlns:c16="http://schemas.microsoft.com/office/drawing/2014/chart" uri="{C3380CC4-5D6E-409C-BE32-E72D297353CC}">
              <c16:uniqueId val="{00000000-C3CE-4871-821F-40A65D670A9D}"/>
            </c:ext>
          </c:extLst>
        </c:ser>
        <c:ser>
          <c:idx val="1"/>
          <c:order val="1"/>
          <c:tx>
            <c:strRef>
              <c:f>Sheet1!$C$1</c:f>
              <c:strCache>
                <c:ptCount val="1"/>
                <c:pt idx="0">
                  <c:v>Growth</c:v>
                </c:pt>
              </c:strCache>
            </c:strRef>
          </c:tx>
          <c:spPr>
            <a:solidFill>
              <a:schemeClr val="accent2"/>
            </a:solidFill>
            <a:ln>
              <a:noFill/>
            </a:ln>
            <a:effectLst/>
          </c:spPr>
          <c:invertIfNegative val="0"/>
          <c:cat>
            <c:strRef>
              <c:f>Sheet1!$A$2:$A$3</c:f>
              <c:strCache>
                <c:ptCount val="2"/>
                <c:pt idx="0">
                  <c:v>High OTP</c:v>
                </c:pt>
                <c:pt idx="1">
                  <c:v>Low OTP</c:v>
                </c:pt>
              </c:strCache>
            </c:strRef>
          </c:cat>
          <c:val>
            <c:numRef>
              <c:f>Sheet1!$C$2:$C$3</c:f>
              <c:numCache>
                <c:formatCode>General</c:formatCode>
                <c:ptCount val="2"/>
                <c:pt idx="0">
                  <c:v>3.63</c:v>
                </c:pt>
                <c:pt idx="1">
                  <c:v>0.83</c:v>
                </c:pt>
              </c:numCache>
            </c:numRef>
          </c:val>
          <c:extLst>
            <c:ext xmlns:c16="http://schemas.microsoft.com/office/drawing/2014/chart" uri="{C3380CC4-5D6E-409C-BE32-E72D297353CC}">
              <c16:uniqueId val="{00000001-C3CE-4871-821F-40A65D670A9D}"/>
            </c:ext>
          </c:extLst>
        </c:ser>
        <c:dLbls>
          <c:showLegendKey val="0"/>
          <c:showVal val="0"/>
          <c:showCatName val="0"/>
          <c:showSerName val="0"/>
          <c:showPercent val="0"/>
          <c:showBubbleSize val="0"/>
        </c:dLbls>
        <c:gapWidth val="219"/>
        <c:overlap val="-27"/>
        <c:axId val="399322088"/>
        <c:axId val="399325224"/>
      </c:barChart>
      <c:catAx>
        <c:axId val="399322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9325224"/>
        <c:crosses val="autoZero"/>
        <c:auto val="1"/>
        <c:lblAlgn val="ctr"/>
        <c:lblOffset val="100"/>
        <c:noMultiLvlLbl val="0"/>
      </c:catAx>
      <c:valAx>
        <c:axId val="3993252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Digits</a:t>
                </a:r>
                <a:r>
                  <a:rPr lang="en-US" baseline="0" dirty="0" smtClean="0"/>
                  <a:t> Correct on Subtraction SSMM</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9322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smtClean="0"/>
              <a:t>Effect Size</a:t>
            </a:r>
            <a:endParaRPr lang="en-US" sz="2800" dirty="0"/>
          </a:p>
        </c:rich>
      </c:tx>
      <c:layout>
        <c:manualLayout>
          <c:xMode val="edge"/>
          <c:yMode val="edge"/>
          <c:x val="0.63403972798854691"/>
          <c:y val="8.3820656794717882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Sheet1!$A$2:$A$4</c:f>
              <c:strCache>
                <c:ptCount val="3"/>
                <c:pt idx="0">
                  <c:v>Gresham et al. (2009)</c:v>
                </c:pt>
                <c:pt idx="1">
                  <c:v>Hattie (2017)</c:v>
                </c:pt>
                <c:pt idx="2">
                  <c:v>Swanson (2009)</c:v>
                </c:pt>
              </c:strCache>
            </c:strRef>
          </c:cat>
          <c:val>
            <c:numRef>
              <c:f>Sheet1!$B$2:$B$4</c:f>
              <c:numCache>
                <c:formatCode>General</c:formatCode>
                <c:ptCount val="3"/>
                <c:pt idx="0">
                  <c:v>1.22</c:v>
                </c:pt>
                <c:pt idx="1">
                  <c:v>0.55000000000000004</c:v>
                </c:pt>
                <c:pt idx="2">
                  <c:v>0.55000000000000004</c:v>
                </c:pt>
              </c:numCache>
            </c:numRef>
          </c:val>
          <c:extLst>
            <c:ext xmlns:c16="http://schemas.microsoft.com/office/drawing/2014/chart" uri="{C3380CC4-5D6E-409C-BE32-E72D297353CC}">
              <c16:uniqueId val="{00000000-DE8E-49DF-A545-74A4F8198064}"/>
            </c:ext>
          </c:extLst>
        </c:ser>
        <c:ser>
          <c:idx val="2"/>
          <c:order val="1"/>
          <c:tx>
            <c:strRef>
              <c:f>Sheet1!$D$1</c:f>
              <c:strCache>
                <c:ptCount val="1"/>
                <c:pt idx="0">
                  <c:v>Series 3</c:v>
                </c:pt>
              </c:strCache>
            </c:strRef>
          </c:tx>
          <c:spPr>
            <a:solidFill>
              <a:schemeClr val="accent3"/>
            </a:solidFill>
            <a:ln>
              <a:noFill/>
            </a:ln>
            <a:effectLst/>
          </c:spPr>
          <c:invertIfNegative val="0"/>
          <c:cat>
            <c:strRef>
              <c:f>Sheet1!$A$2:$A$4</c:f>
              <c:strCache>
                <c:ptCount val="3"/>
                <c:pt idx="0">
                  <c:v>Gresham et al. (2009)</c:v>
                </c:pt>
                <c:pt idx="1">
                  <c:v>Hattie (2017)</c:v>
                </c:pt>
                <c:pt idx="2">
                  <c:v>Swanson (2009)</c:v>
                </c:pt>
              </c:strCache>
            </c:strRef>
          </c:cat>
          <c:val>
            <c:numRef>
              <c:f>Sheet1!$D$2:$D$4</c:f>
            </c:numRef>
          </c:val>
          <c:extLst>
            <c:ext xmlns:c16="http://schemas.microsoft.com/office/drawing/2014/chart" uri="{C3380CC4-5D6E-409C-BE32-E72D297353CC}">
              <c16:uniqueId val="{00000001-DE8E-49DF-A545-74A4F8198064}"/>
            </c:ext>
          </c:extLst>
        </c:ser>
        <c:dLbls>
          <c:showLegendKey val="0"/>
          <c:showVal val="0"/>
          <c:showCatName val="0"/>
          <c:showSerName val="0"/>
          <c:showPercent val="0"/>
          <c:showBubbleSize val="0"/>
        </c:dLbls>
        <c:gapWidth val="219"/>
        <c:overlap val="-27"/>
        <c:axId val="402249632"/>
        <c:axId val="402250024"/>
      </c:barChart>
      <c:catAx>
        <c:axId val="402249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02250024"/>
        <c:crosses val="autoZero"/>
        <c:auto val="1"/>
        <c:lblAlgn val="ctr"/>
        <c:lblOffset val="100"/>
        <c:noMultiLvlLbl val="0"/>
      </c:catAx>
      <c:valAx>
        <c:axId val="402250024"/>
        <c:scaling>
          <c:orientation val="minMax"/>
          <c:max val="1.25"/>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02249632"/>
        <c:crosses val="autoZero"/>
        <c:crossBetween val="between"/>
        <c:majorUnit val="0.2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1538103789657871"/>
          <c:y val="0.22119588690654174"/>
          <c:w val="0.88461900374155356"/>
          <c:h val="0.73206701677387098"/>
        </c:manualLayout>
      </c:layout>
      <c:barChart>
        <c:barDir val="col"/>
        <c:grouping val="clustered"/>
        <c:varyColors val="0"/>
        <c:ser>
          <c:idx val="0"/>
          <c:order val="0"/>
          <c:tx>
            <c:strRef>
              <c:f>Sheet1!$B$1</c:f>
              <c:strCache>
                <c:ptCount val="1"/>
                <c:pt idx="0">
                  <c:v>Column1</c:v>
                </c:pt>
              </c:strCache>
            </c:strRef>
          </c:tx>
          <c:spPr>
            <a:solidFill>
              <a:schemeClr val="accent3"/>
            </a:solidFill>
            <a:ln>
              <a:noFill/>
            </a:ln>
            <a:effectLst/>
          </c:spPr>
          <c:invertIfNegative val="0"/>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Sheet1!$B$2:$B$13</c:f>
              <c:numCache>
                <c:formatCode>General</c:formatCode>
                <c:ptCount val="12"/>
                <c:pt idx="0">
                  <c:v>15</c:v>
                </c:pt>
                <c:pt idx="1">
                  <c:v>18</c:v>
                </c:pt>
                <c:pt idx="2">
                  <c:v>19</c:v>
                </c:pt>
                <c:pt idx="3">
                  <c:v>20</c:v>
                </c:pt>
                <c:pt idx="4">
                  <c:v>23</c:v>
                </c:pt>
                <c:pt idx="5">
                  <c:v>25</c:v>
                </c:pt>
                <c:pt idx="6">
                  <c:v>26</c:v>
                </c:pt>
                <c:pt idx="7">
                  <c:v>29</c:v>
                </c:pt>
                <c:pt idx="8">
                  <c:v>30</c:v>
                </c:pt>
                <c:pt idx="9">
                  <c:v>32</c:v>
                </c:pt>
                <c:pt idx="10">
                  <c:v>33</c:v>
                </c:pt>
              </c:numCache>
            </c:numRef>
          </c:val>
          <c:extLst>
            <c:ext xmlns:c16="http://schemas.microsoft.com/office/drawing/2014/chart" uri="{C3380CC4-5D6E-409C-BE32-E72D297353CC}">
              <c16:uniqueId val="{00000000-146A-4DF9-A51A-483F7D03CB87}"/>
            </c:ext>
          </c:extLst>
        </c:ser>
        <c:dLbls>
          <c:showLegendKey val="0"/>
          <c:showVal val="0"/>
          <c:showCatName val="0"/>
          <c:showSerName val="0"/>
          <c:showPercent val="0"/>
          <c:showBubbleSize val="0"/>
        </c:dLbls>
        <c:gapWidth val="150"/>
        <c:axId val="405242720"/>
        <c:axId val="405243112"/>
      </c:barChart>
      <c:catAx>
        <c:axId val="405242720"/>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a:t>Sessions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05243112"/>
        <c:crosses val="autoZero"/>
        <c:auto val="1"/>
        <c:lblAlgn val="ctr"/>
        <c:lblOffset val="100"/>
        <c:noMultiLvlLbl val="0"/>
      </c:catAx>
      <c:valAx>
        <c:axId val="405243112"/>
        <c:scaling>
          <c:orientation val="minMax"/>
          <c:max val="40"/>
        </c:scaling>
        <c:delete val="0"/>
        <c:axPos val="l"/>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a:t>Problems Correct</a:t>
                </a:r>
              </a:p>
            </c:rich>
          </c:tx>
          <c:layout>
            <c:manualLayout>
              <c:xMode val="edge"/>
              <c:yMode val="edge"/>
              <c:x val="0"/>
              <c:y val="0.3831369633050235"/>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05242720"/>
        <c:crosses val="autoZero"/>
        <c:crossBetween val="between"/>
        <c:majorUnit val="2"/>
      </c:valAx>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120204603580564E-2"/>
          <c:y val="0.1510418506075322"/>
          <c:w val="0.87785119877623286"/>
          <c:h val="0.69492984682311498"/>
        </c:manualLayout>
      </c:layout>
      <c:barChart>
        <c:barDir val="col"/>
        <c:grouping val="stacked"/>
        <c:varyColors val="0"/>
        <c:ser>
          <c:idx val="0"/>
          <c:order val="0"/>
          <c:tx>
            <c:strRef>
              <c:f>Sheet1!$A$2</c:f>
              <c:strCache>
                <c:ptCount val="1"/>
                <c:pt idx="0">
                  <c:v>Baseline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Sheet1!$B$1:$L$1</c:f>
              <c:numCache>
                <c:formatCode>General</c:formatCode>
                <c:ptCount val="8"/>
                <c:pt idx="0">
                  <c:v>1</c:v>
                </c:pt>
                <c:pt idx="1">
                  <c:v>2</c:v>
                </c:pt>
                <c:pt idx="2">
                  <c:v>3</c:v>
                </c:pt>
                <c:pt idx="3">
                  <c:v>4</c:v>
                </c:pt>
                <c:pt idx="4">
                  <c:v>5</c:v>
                </c:pt>
                <c:pt idx="5">
                  <c:v>6</c:v>
                </c:pt>
                <c:pt idx="6">
                  <c:v>7</c:v>
                </c:pt>
                <c:pt idx="7">
                  <c:v>8</c:v>
                </c:pt>
              </c:numCache>
            </c:numRef>
          </c:cat>
          <c:val>
            <c:numRef>
              <c:f>Sheet1!$B$2:$L$2</c:f>
              <c:numCache>
                <c:formatCode>General</c:formatCode>
                <c:ptCount val="8"/>
                <c:pt idx="0">
                  <c:v>16</c:v>
                </c:pt>
              </c:numCache>
            </c:numRef>
          </c:val>
          <c:extLst>
            <c:ext xmlns:c16="http://schemas.microsoft.com/office/drawing/2014/chart" uri="{C3380CC4-5D6E-409C-BE32-E72D297353CC}">
              <c16:uniqueId val="{00000000-508C-4393-B166-D7A64E7577E0}"/>
            </c:ext>
          </c:extLst>
        </c:ser>
        <c:ser>
          <c:idx val="1"/>
          <c:order val="1"/>
          <c:tx>
            <c:strRef>
              <c:f>Sheet1!$A$3</c:f>
              <c:strCache>
                <c:ptCount val="1"/>
                <c:pt idx="0">
                  <c:v>Math to Mastery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Sheet1!$B$1:$L$1</c:f>
              <c:numCache>
                <c:formatCode>General</c:formatCode>
                <c:ptCount val="8"/>
                <c:pt idx="0">
                  <c:v>1</c:v>
                </c:pt>
                <c:pt idx="1">
                  <c:v>2</c:v>
                </c:pt>
                <c:pt idx="2">
                  <c:v>3</c:v>
                </c:pt>
                <c:pt idx="3">
                  <c:v>4</c:v>
                </c:pt>
                <c:pt idx="4">
                  <c:v>5</c:v>
                </c:pt>
                <c:pt idx="5">
                  <c:v>6</c:v>
                </c:pt>
                <c:pt idx="6">
                  <c:v>7</c:v>
                </c:pt>
                <c:pt idx="7">
                  <c:v>8</c:v>
                </c:pt>
              </c:numCache>
            </c:numRef>
          </c:cat>
          <c:val>
            <c:numRef>
              <c:f>Sheet1!$B$3:$L$3</c:f>
              <c:numCache>
                <c:formatCode>General</c:formatCode>
                <c:ptCount val="8"/>
                <c:pt idx="1">
                  <c:v>28</c:v>
                </c:pt>
                <c:pt idx="6">
                  <c:v>30</c:v>
                </c:pt>
              </c:numCache>
            </c:numRef>
          </c:val>
          <c:extLst>
            <c:ext xmlns:c16="http://schemas.microsoft.com/office/drawing/2014/chart" uri="{C3380CC4-5D6E-409C-BE32-E72D297353CC}">
              <c16:uniqueId val="{00000001-508C-4393-B166-D7A64E7577E0}"/>
            </c:ext>
          </c:extLst>
        </c:ser>
        <c:ser>
          <c:idx val="2"/>
          <c:order val="2"/>
          <c:tx>
            <c:strRef>
              <c:f>Sheet1!$A$4</c:f>
              <c:strCache>
                <c:ptCount val="1"/>
                <c:pt idx="0">
                  <c:v>Explicit Timing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Sheet1!$B$1:$L$1</c:f>
              <c:numCache>
                <c:formatCode>General</c:formatCode>
                <c:ptCount val="8"/>
                <c:pt idx="0">
                  <c:v>1</c:v>
                </c:pt>
                <c:pt idx="1">
                  <c:v>2</c:v>
                </c:pt>
                <c:pt idx="2">
                  <c:v>3</c:v>
                </c:pt>
                <c:pt idx="3">
                  <c:v>4</c:v>
                </c:pt>
                <c:pt idx="4">
                  <c:v>5</c:v>
                </c:pt>
                <c:pt idx="5">
                  <c:v>6</c:v>
                </c:pt>
                <c:pt idx="6">
                  <c:v>7</c:v>
                </c:pt>
                <c:pt idx="7">
                  <c:v>8</c:v>
                </c:pt>
              </c:numCache>
            </c:numRef>
          </c:cat>
          <c:val>
            <c:numRef>
              <c:f>Sheet1!$B$4:$L$4</c:f>
              <c:numCache>
                <c:formatCode>General</c:formatCode>
                <c:ptCount val="8"/>
                <c:pt idx="2">
                  <c:v>16</c:v>
                </c:pt>
              </c:numCache>
            </c:numRef>
          </c:val>
          <c:extLst>
            <c:ext xmlns:c16="http://schemas.microsoft.com/office/drawing/2014/chart" uri="{C3380CC4-5D6E-409C-BE32-E72D297353CC}">
              <c16:uniqueId val="{00000002-508C-4393-B166-D7A64E7577E0}"/>
            </c:ext>
          </c:extLst>
        </c:ser>
        <c:ser>
          <c:idx val="3"/>
          <c:order val="3"/>
          <c:tx>
            <c:strRef>
              <c:f>Sheet1!$A$5</c:f>
              <c:strCache>
                <c:ptCount val="1"/>
                <c:pt idx="0">
                  <c:v>Interspersal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Sheet1!$B$1:$L$1</c:f>
              <c:numCache>
                <c:formatCode>General</c:formatCode>
                <c:ptCount val="8"/>
                <c:pt idx="0">
                  <c:v>1</c:v>
                </c:pt>
                <c:pt idx="1">
                  <c:v>2</c:v>
                </c:pt>
                <c:pt idx="2">
                  <c:v>3</c:v>
                </c:pt>
                <c:pt idx="3">
                  <c:v>4</c:v>
                </c:pt>
                <c:pt idx="4">
                  <c:v>5</c:v>
                </c:pt>
                <c:pt idx="5">
                  <c:v>6</c:v>
                </c:pt>
                <c:pt idx="6">
                  <c:v>7</c:v>
                </c:pt>
                <c:pt idx="7">
                  <c:v>8</c:v>
                </c:pt>
              </c:numCache>
            </c:numRef>
          </c:cat>
          <c:val>
            <c:numRef>
              <c:f>Sheet1!$B$5:$L$5</c:f>
              <c:numCache>
                <c:formatCode>General</c:formatCode>
                <c:ptCount val="8"/>
                <c:pt idx="3">
                  <c:v>18</c:v>
                </c:pt>
              </c:numCache>
            </c:numRef>
          </c:val>
          <c:extLst>
            <c:ext xmlns:c16="http://schemas.microsoft.com/office/drawing/2014/chart" uri="{C3380CC4-5D6E-409C-BE32-E72D297353CC}">
              <c16:uniqueId val="{00000003-508C-4393-B166-D7A64E7577E0}"/>
            </c:ext>
          </c:extLst>
        </c:ser>
        <c:ser>
          <c:idx val="4"/>
          <c:order val="4"/>
          <c:tx>
            <c:strRef>
              <c:f>Sheet1!$A$6</c:f>
              <c:strCache>
                <c:ptCount val="1"/>
                <c:pt idx="0">
                  <c:v>Break Card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Sheet1!$B$1:$L$1</c:f>
              <c:numCache>
                <c:formatCode>General</c:formatCode>
                <c:ptCount val="8"/>
                <c:pt idx="0">
                  <c:v>1</c:v>
                </c:pt>
                <c:pt idx="1">
                  <c:v>2</c:v>
                </c:pt>
                <c:pt idx="2">
                  <c:v>3</c:v>
                </c:pt>
                <c:pt idx="3">
                  <c:v>4</c:v>
                </c:pt>
                <c:pt idx="4">
                  <c:v>5</c:v>
                </c:pt>
                <c:pt idx="5">
                  <c:v>6</c:v>
                </c:pt>
                <c:pt idx="6">
                  <c:v>7</c:v>
                </c:pt>
                <c:pt idx="7">
                  <c:v>8</c:v>
                </c:pt>
              </c:numCache>
            </c:numRef>
          </c:cat>
          <c:val>
            <c:numRef>
              <c:f>Sheet1!$B$6:$L$6</c:f>
              <c:numCache>
                <c:formatCode>General</c:formatCode>
                <c:ptCount val="8"/>
                <c:pt idx="4">
                  <c:v>24</c:v>
                </c:pt>
                <c:pt idx="7">
                  <c:v>28</c:v>
                </c:pt>
              </c:numCache>
            </c:numRef>
          </c:val>
          <c:extLst>
            <c:ext xmlns:c16="http://schemas.microsoft.com/office/drawing/2014/chart" uri="{C3380CC4-5D6E-409C-BE32-E72D297353CC}">
              <c16:uniqueId val="{00000004-508C-4393-B166-D7A64E7577E0}"/>
            </c:ext>
          </c:extLst>
        </c:ser>
        <c:ser>
          <c:idx val="5"/>
          <c:order val="5"/>
          <c:tx>
            <c:strRef>
              <c:f>Sheet1!$A$7</c:f>
              <c:strCache>
                <c:ptCount val="1"/>
                <c:pt idx="0">
                  <c:v>Reinforcement</c:v>
                </c:pt>
              </c:strCache>
            </c:strRef>
          </c:tx>
          <c:spPr>
            <a:solidFill>
              <a:schemeClr val="accent6"/>
            </a:solidFill>
            <a:ln>
              <a:noFill/>
            </a:ln>
            <a:effectLst/>
          </c:spPr>
          <c:invertIfNegative val="0"/>
          <c:dLbls>
            <c:dLbl>
              <c:idx val="5"/>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508C-4393-B166-D7A64E7577E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Sheet1!$B$1:$L$1</c:f>
              <c:numCache>
                <c:formatCode>General</c:formatCode>
                <c:ptCount val="8"/>
                <c:pt idx="0">
                  <c:v>1</c:v>
                </c:pt>
                <c:pt idx="1">
                  <c:v>2</c:v>
                </c:pt>
                <c:pt idx="2">
                  <c:v>3</c:v>
                </c:pt>
                <c:pt idx="3">
                  <c:v>4</c:v>
                </c:pt>
                <c:pt idx="4">
                  <c:v>5</c:v>
                </c:pt>
                <c:pt idx="5">
                  <c:v>6</c:v>
                </c:pt>
                <c:pt idx="6">
                  <c:v>7</c:v>
                </c:pt>
                <c:pt idx="7">
                  <c:v>8</c:v>
                </c:pt>
              </c:numCache>
            </c:numRef>
          </c:cat>
          <c:val>
            <c:numRef>
              <c:f>Sheet1!$B$7:$L$7</c:f>
              <c:numCache>
                <c:formatCode>General</c:formatCode>
                <c:ptCount val="8"/>
                <c:pt idx="5">
                  <c:v>18</c:v>
                </c:pt>
              </c:numCache>
            </c:numRef>
          </c:val>
          <c:extLst>
            <c:ext xmlns:c16="http://schemas.microsoft.com/office/drawing/2014/chart" uri="{C3380CC4-5D6E-409C-BE32-E72D297353CC}">
              <c16:uniqueId val="{00000006-508C-4393-B166-D7A64E7577E0}"/>
            </c:ext>
          </c:extLst>
        </c:ser>
        <c:dLbls>
          <c:dLblPos val="ctr"/>
          <c:showLegendKey val="0"/>
          <c:showVal val="1"/>
          <c:showCatName val="0"/>
          <c:showSerName val="0"/>
          <c:showPercent val="0"/>
          <c:showBubbleSize val="0"/>
        </c:dLbls>
        <c:gapWidth val="79"/>
        <c:overlap val="100"/>
        <c:axId val="408528816"/>
        <c:axId val="408529208"/>
      </c:barChart>
      <c:catAx>
        <c:axId val="4085288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2000" b="0" i="0" u="none" strike="noStrike" kern="1200" cap="all" spc="120" normalizeH="0" baseline="0">
                <a:solidFill>
                  <a:schemeClr val="tx1">
                    <a:lumMod val="65000"/>
                    <a:lumOff val="35000"/>
                  </a:schemeClr>
                </a:solidFill>
                <a:latin typeface="+mn-lt"/>
                <a:ea typeface="+mn-ea"/>
                <a:cs typeface="+mn-cs"/>
              </a:defRPr>
            </a:pPr>
            <a:endParaRPr lang="en-US"/>
          </a:p>
        </c:txPr>
        <c:crossAx val="408529208"/>
        <c:crosses val="autoZero"/>
        <c:auto val="1"/>
        <c:lblAlgn val="ctr"/>
        <c:lblOffset val="100"/>
        <c:noMultiLvlLbl val="0"/>
      </c:catAx>
      <c:valAx>
        <c:axId val="408529208"/>
        <c:scaling>
          <c:orientation val="minMax"/>
          <c:max val="30"/>
        </c:scaling>
        <c:delete val="1"/>
        <c:axPos val="l"/>
        <c:numFmt formatCode="General" sourceLinked="1"/>
        <c:majorTickMark val="none"/>
        <c:minorTickMark val="none"/>
        <c:tickLblPos val="nextTo"/>
        <c:crossAx val="408528816"/>
        <c:crosses val="autoZero"/>
        <c:crossBetween val="between"/>
      </c:valAx>
      <c:spPr>
        <a:noFill/>
        <a:ln>
          <a:noFill/>
        </a:ln>
        <a:effectLst/>
      </c:spPr>
    </c:plotArea>
    <c:legend>
      <c:legendPos val="t"/>
      <c:layout>
        <c:manualLayout>
          <c:xMode val="edge"/>
          <c:yMode val="edge"/>
          <c:x val="0"/>
          <c:y val="2.4244400354846388E-2"/>
          <c:w val="0.9937025248735466"/>
          <c:h val="7.8706868591341156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005872794448326E-2"/>
          <c:y val="8.2362174364833424E-2"/>
          <c:w val="0.91196767279373869"/>
          <c:h val="0.84803055023527463"/>
        </c:manualLayout>
      </c:layout>
      <c:lineChart>
        <c:grouping val="standard"/>
        <c:varyColors val="0"/>
        <c:ser>
          <c:idx val="0"/>
          <c:order val="0"/>
          <c:spPr>
            <a:ln w="28575" cap="rnd">
              <a:solidFill>
                <a:schemeClr val="dk1"/>
              </a:solidFill>
              <a:round/>
            </a:ln>
            <a:effectLst/>
          </c:spPr>
          <c:marker>
            <c:symbol val="circle"/>
            <c:size val="10"/>
            <c:spPr>
              <a:solidFill>
                <a:schemeClr val="tx1"/>
              </a:solidFill>
              <a:ln w="9525">
                <a:solidFill>
                  <a:schemeClr val="dk1"/>
                </a:solidFill>
              </a:ln>
              <a:effectLst/>
            </c:spPr>
          </c:marker>
          <c:dPt>
            <c:idx val="3"/>
            <c:bubble3D val="0"/>
            <c:spPr>
              <a:ln w="28575" cap="rnd">
                <a:noFill/>
                <a:round/>
              </a:ln>
              <a:effectLst/>
            </c:spPr>
            <c:extLst>
              <c:ext xmlns:c16="http://schemas.microsoft.com/office/drawing/2014/chart" uri="{C3380CC4-5D6E-409C-BE32-E72D297353CC}">
                <c16:uniqueId val="{00000001-E81A-4B54-8368-E8073214B954}"/>
              </c:ext>
            </c:extLst>
          </c:dPt>
          <c:dPt>
            <c:idx val="12"/>
            <c:marker>
              <c:symbol val="circle"/>
              <c:size val="12"/>
              <c:spPr>
                <a:noFill/>
                <a:ln w="9525">
                  <a:solidFill>
                    <a:schemeClr val="dk1"/>
                  </a:solidFill>
                </a:ln>
                <a:effectLst/>
              </c:spPr>
            </c:marker>
            <c:bubble3D val="0"/>
            <c:extLst>
              <c:ext xmlns:c16="http://schemas.microsoft.com/office/drawing/2014/chart" uri="{C3380CC4-5D6E-409C-BE32-E72D297353CC}">
                <c16:uniqueId val="{00000002-E81A-4B54-8368-E8073214B954}"/>
              </c:ext>
            </c:extLst>
          </c:dPt>
          <c:val>
            <c:numRef>
              <c:f>Data!$B$1:$B$13</c:f>
              <c:numCache>
                <c:formatCode>General</c:formatCode>
                <c:ptCount val="13"/>
                <c:pt idx="0">
                  <c:v>10</c:v>
                </c:pt>
                <c:pt idx="1">
                  <c:v>9</c:v>
                </c:pt>
                <c:pt idx="2">
                  <c:v>11</c:v>
                </c:pt>
                <c:pt idx="3">
                  <c:v>12</c:v>
                </c:pt>
                <c:pt idx="4">
                  <c:v>14</c:v>
                </c:pt>
                <c:pt idx="5">
                  <c:v>17</c:v>
                </c:pt>
                <c:pt idx="6">
                  <c:v>20</c:v>
                </c:pt>
                <c:pt idx="7">
                  <c:v>23</c:v>
                </c:pt>
                <c:pt idx="8">
                  <c:v>26</c:v>
                </c:pt>
                <c:pt idx="12">
                  <c:v>40</c:v>
                </c:pt>
              </c:numCache>
            </c:numRef>
          </c:val>
          <c:smooth val="0"/>
          <c:extLst>
            <c:ext xmlns:c16="http://schemas.microsoft.com/office/drawing/2014/chart" uri="{C3380CC4-5D6E-409C-BE32-E72D297353CC}">
              <c16:uniqueId val="{00000003-E81A-4B54-8368-E8073214B954}"/>
            </c:ext>
          </c:extLst>
        </c:ser>
        <c:dLbls>
          <c:showLegendKey val="0"/>
          <c:showVal val="0"/>
          <c:showCatName val="0"/>
          <c:showSerName val="0"/>
          <c:showPercent val="0"/>
          <c:showBubbleSize val="0"/>
        </c:dLbls>
        <c:marker val="1"/>
        <c:smooth val="0"/>
        <c:axId val="338826168"/>
        <c:axId val="338826560"/>
      </c:lineChart>
      <c:catAx>
        <c:axId val="338826168"/>
        <c:scaling>
          <c:orientation val="minMax"/>
        </c:scaling>
        <c:delete val="0"/>
        <c:axPos val="b"/>
        <c:majorTickMark val="out"/>
        <c:minorTickMark val="none"/>
        <c:tickLblPos val="nextTo"/>
        <c:spPr>
          <a:noFill/>
          <a:ln w="9525" cap="flat" cmpd="sng" algn="ctr">
            <a:solidFill>
              <a:schemeClr val="dk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itchFamily="18" charset="0"/>
                <a:ea typeface="+mn-ea"/>
                <a:cs typeface="Times New Roman" pitchFamily="18" charset="0"/>
              </a:defRPr>
            </a:pPr>
            <a:endParaRPr lang="en-US"/>
          </a:p>
        </c:txPr>
        <c:crossAx val="338826560"/>
        <c:crosses val="autoZero"/>
        <c:auto val="1"/>
        <c:lblAlgn val="ctr"/>
        <c:lblOffset val="100"/>
        <c:noMultiLvlLbl val="0"/>
      </c:catAx>
      <c:valAx>
        <c:axId val="338826560"/>
        <c:scaling>
          <c:orientation val="minMax"/>
          <c:max val="40"/>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itchFamily="18" charset="0"/>
                    <a:ea typeface="+mn-ea"/>
                    <a:cs typeface="Times New Roman" pitchFamily="18" charset="0"/>
                  </a:defRPr>
                </a:pPr>
                <a:r>
                  <a:rPr lang="en-US" sz="1200">
                    <a:solidFill>
                      <a:sysClr val="windowText" lastClr="000000"/>
                    </a:solidFill>
                    <a:latin typeface="Times New Roman" pitchFamily="18" charset="0"/>
                    <a:cs typeface="Times New Roman" pitchFamily="18" charset="0"/>
                  </a:rPr>
                  <a:t>Digits Correct Per Minute</a:t>
                </a:r>
              </a:p>
            </c:rich>
          </c:tx>
          <c:overlay val="0"/>
          <c:spPr>
            <a:noFill/>
            <a:ln>
              <a:noFill/>
            </a:ln>
            <a:effectLst/>
          </c:spPr>
        </c:title>
        <c:numFmt formatCode="General" sourceLinked="1"/>
        <c:majorTickMark val="out"/>
        <c:minorTickMark val="none"/>
        <c:tickLblPos val="nextTo"/>
        <c:spPr>
          <a:noFill/>
          <a:ln>
            <a:solidFill>
              <a:schemeClr val="dk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itchFamily="18" charset="0"/>
                <a:ea typeface="+mn-ea"/>
                <a:cs typeface="Times New Roman" pitchFamily="18" charset="0"/>
              </a:defRPr>
            </a:pPr>
            <a:endParaRPr lang="en-US"/>
          </a:p>
        </c:txPr>
        <c:crossAx val="33882616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005872794448326E-2"/>
          <c:y val="8.0267779147838447E-2"/>
          <c:w val="0.91196767279373869"/>
          <c:h val="0.82084912996986503"/>
        </c:manualLayout>
      </c:layout>
      <c:lineChart>
        <c:grouping val="standard"/>
        <c:varyColors val="0"/>
        <c:ser>
          <c:idx val="0"/>
          <c:order val="0"/>
          <c:spPr>
            <a:ln w="28575" cap="rnd">
              <a:solidFill>
                <a:schemeClr val="dk1"/>
              </a:solidFill>
              <a:round/>
            </a:ln>
            <a:effectLst/>
          </c:spPr>
          <c:marker>
            <c:symbol val="circle"/>
            <c:size val="10"/>
            <c:spPr>
              <a:solidFill>
                <a:schemeClr val="tx1"/>
              </a:solidFill>
              <a:ln w="9525">
                <a:solidFill>
                  <a:schemeClr val="dk1"/>
                </a:solidFill>
              </a:ln>
              <a:effectLst/>
            </c:spPr>
          </c:marker>
          <c:dPt>
            <c:idx val="3"/>
            <c:bubble3D val="0"/>
            <c:spPr>
              <a:ln w="28575" cap="rnd">
                <a:noFill/>
                <a:round/>
              </a:ln>
              <a:effectLst/>
            </c:spPr>
            <c:extLst>
              <c:ext xmlns:c16="http://schemas.microsoft.com/office/drawing/2014/chart" uri="{C3380CC4-5D6E-409C-BE32-E72D297353CC}">
                <c16:uniqueId val="{00000001-4691-4503-9A13-7535F71D3920}"/>
              </c:ext>
            </c:extLst>
          </c:dPt>
          <c:dPt>
            <c:idx val="12"/>
            <c:marker>
              <c:symbol val="circle"/>
              <c:size val="12"/>
              <c:spPr>
                <a:noFill/>
                <a:ln w="9525">
                  <a:solidFill>
                    <a:schemeClr val="dk1"/>
                  </a:solidFill>
                </a:ln>
                <a:effectLst/>
              </c:spPr>
            </c:marker>
            <c:bubble3D val="0"/>
            <c:extLst>
              <c:ext xmlns:c16="http://schemas.microsoft.com/office/drawing/2014/chart" uri="{C3380CC4-5D6E-409C-BE32-E72D297353CC}">
                <c16:uniqueId val="{00000002-4691-4503-9A13-7535F71D3920}"/>
              </c:ext>
            </c:extLst>
          </c:dPt>
          <c:val>
            <c:numRef>
              <c:f>Data!$D$1:$D$13</c:f>
              <c:numCache>
                <c:formatCode>General</c:formatCode>
                <c:ptCount val="13"/>
                <c:pt idx="0">
                  <c:v>10</c:v>
                </c:pt>
                <c:pt idx="1">
                  <c:v>9</c:v>
                </c:pt>
                <c:pt idx="2">
                  <c:v>11</c:v>
                </c:pt>
                <c:pt idx="3">
                  <c:v>12</c:v>
                </c:pt>
                <c:pt idx="4">
                  <c:v>13</c:v>
                </c:pt>
                <c:pt idx="5">
                  <c:v>14</c:v>
                </c:pt>
                <c:pt idx="6">
                  <c:v>15</c:v>
                </c:pt>
                <c:pt idx="7">
                  <c:v>16</c:v>
                </c:pt>
                <c:pt idx="8">
                  <c:v>17</c:v>
                </c:pt>
                <c:pt idx="12">
                  <c:v>40</c:v>
                </c:pt>
              </c:numCache>
            </c:numRef>
          </c:val>
          <c:smooth val="0"/>
          <c:extLst>
            <c:ext xmlns:c16="http://schemas.microsoft.com/office/drawing/2014/chart" uri="{C3380CC4-5D6E-409C-BE32-E72D297353CC}">
              <c16:uniqueId val="{00000003-4691-4503-9A13-7535F71D3920}"/>
            </c:ext>
          </c:extLst>
        </c:ser>
        <c:dLbls>
          <c:showLegendKey val="0"/>
          <c:showVal val="0"/>
          <c:showCatName val="0"/>
          <c:showSerName val="0"/>
          <c:showPercent val="0"/>
          <c:showBubbleSize val="0"/>
        </c:dLbls>
        <c:marker val="1"/>
        <c:smooth val="0"/>
        <c:axId val="338827344"/>
        <c:axId val="338827736"/>
      </c:lineChart>
      <c:catAx>
        <c:axId val="338827344"/>
        <c:scaling>
          <c:orientation val="minMax"/>
        </c:scaling>
        <c:delete val="0"/>
        <c:axPos val="b"/>
        <c:majorTickMark val="none"/>
        <c:minorTickMark val="none"/>
        <c:tickLblPos val="nextTo"/>
        <c:spPr>
          <a:noFill/>
          <a:ln w="9525" cap="flat" cmpd="sng" algn="ctr">
            <a:solidFill>
              <a:schemeClr val="dk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itchFamily="18" charset="0"/>
                <a:ea typeface="+mn-ea"/>
                <a:cs typeface="Times New Roman" pitchFamily="18" charset="0"/>
              </a:defRPr>
            </a:pPr>
            <a:endParaRPr lang="en-US"/>
          </a:p>
        </c:txPr>
        <c:crossAx val="338827736"/>
        <c:crosses val="autoZero"/>
        <c:auto val="1"/>
        <c:lblAlgn val="ctr"/>
        <c:lblOffset val="100"/>
        <c:noMultiLvlLbl val="0"/>
      </c:catAx>
      <c:valAx>
        <c:axId val="338827736"/>
        <c:scaling>
          <c:orientation val="minMax"/>
          <c:max val="40"/>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itchFamily="18" charset="0"/>
                    <a:ea typeface="+mn-ea"/>
                    <a:cs typeface="Times New Roman" pitchFamily="18" charset="0"/>
                  </a:defRPr>
                </a:pPr>
                <a:r>
                  <a:rPr lang="en-US" sz="1200">
                    <a:solidFill>
                      <a:sysClr val="windowText" lastClr="000000"/>
                    </a:solidFill>
                    <a:latin typeface="Times New Roman" pitchFamily="18" charset="0"/>
                    <a:cs typeface="Times New Roman" pitchFamily="18" charset="0"/>
                  </a:rPr>
                  <a:t>Digits Correct Per Minute</a:t>
                </a:r>
              </a:p>
            </c:rich>
          </c:tx>
          <c:overlay val="0"/>
          <c:spPr>
            <a:noFill/>
            <a:ln>
              <a:noFill/>
            </a:ln>
            <a:effectLst/>
          </c:spPr>
        </c:title>
        <c:numFmt formatCode="General" sourceLinked="1"/>
        <c:majorTickMark val="none"/>
        <c:minorTickMark val="none"/>
        <c:tickLblPos val="nextTo"/>
        <c:spPr>
          <a:noFill/>
          <a:ln>
            <a:solidFill>
              <a:schemeClr val="dk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itchFamily="18" charset="0"/>
                <a:ea typeface="+mn-ea"/>
                <a:cs typeface="Times New Roman" pitchFamily="18" charset="0"/>
              </a:defRPr>
            </a:pPr>
            <a:endParaRPr lang="en-US"/>
          </a:p>
        </c:txPr>
        <c:crossAx val="33882734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0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8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2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_rels/data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image" Target="../media/image18.jpeg"/><Relationship Id="rId4" Type="http://schemas.openxmlformats.org/officeDocument/2006/relationships/image" Target="../media/image21.jpeg"/></Relationships>
</file>

<file path=ppt/diagrams/_rels/data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image" Target="../media/image22.png"/></Relationships>
</file>

<file path=ppt/diagrams/_rels/data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image" Target="../media/image24.jpg"/><Relationship Id="rId5" Type="http://schemas.openxmlformats.org/officeDocument/2006/relationships/image" Target="../media/image28.png"/><Relationship Id="rId4" Type="http://schemas.openxmlformats.org/officeDocument/2006/relationships/image" Target="../media/image27.gif"/></Relationships>
</file>

<file path=ppt/diagrams/_rels/data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 Id="rId5" Type="http://schemas.openxmlformats.org/officeDocument/2006/relationships/image" Target="../media/image33.png"/><Relationship Id="rId4" Type="http://schemas.openxmlformats.org/officeDocument/2006/relationships/image" Target="../media/image32.gif"/></Relationships>
</file>

<file path=ppt/diagrams/_rels/data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image" Target="../media/image34.png"/><Relationship Id="rId4" Type="http://schemas.openxmlformats.org/officeDocument/2006/relationships/image" Target="../media/image37.jpg"/></Relationships>
</file>

<file path=ppt/diagrams/_rels/data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image" Target="../media/image40.jpeg"/></Relationships>
</file>

<file path=ppt/diagrams/_rels/drawing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image" Target="../media/image18.jpeg"/><Relationship Id="rId4" Type="http://schemas.openxmlformats.org/officeDocument/2006/relationships/image" Target="../media/image21.jpeg"/></Relationships>
</file>

<file path=ppt/diagrams/_rels/drawing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image" Target="../media/image22.png"/></Relationships>
</file>

<file path=ppt/diagrams/_rels/drawing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image" Target="../media/image24.jpg"/><Relationship Id="rId5" Type="http://schemas.openxmlformats.org/officeDocument/2006/relationships/image" Target="../media/image28.png"/><Relationship Id="rId4" Type="http://schemas.openxmlformats.org/officeDocument/2006/relationships/image" Target="../media/image27.gif"/></Relationships>
</file>

<file path=ppt/diagrams/_rels/drawing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 Id="rId5" Type="http://schemas.openxmlformats.org/officeDocument/2006/relationships/image" Target="../media/image33.png"/><Relationship Id="rId4" Type="http://schemas.openxmlformats.org/officeDocument/2006/relationships/image" Target="../media/image32.gif"/></Relationships>
</file>

<file path=ppt/diagrams/_rels/drawing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image" Target="../media/image34.png"/><Relationship Id="rId4" Type="http://schemas.openxmlformats.org/officeDocument/2006/relationships/image" Target="../media/image37.jpg"/></Relationships>
</file>

<file path=ppt/diagrams/_rels/drawing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image" Target="../media/image40.jpe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F77760-01F1-4522-A1BF-C03C02245B98}" type="doc">
      <dgm:prSet loTypeId="urn:microsoft.com/office/officeart/2005/8/layout/vList2" loCatId="list" qsTypeId="urn:microsoft.com/office/officeart/2005/8/quickstyle/simple1" qsCatId="simple" csTypeId="urn:microsoft.com/office/officeart/2005/8/colors/accent3_1" csCatId="accent3"/>
      <dgm:spPr/>
      <dgm:t>
        <a:bodyPr/>
        <a:lstStyle/>
        <a:p>
          <a:endParaRPr lang="en-US"/>
        </a:p>
      </dgm:t>
    </dgm:pt>
    <dgm:pt modelId="{0592657D-9712-41A6-8AFD-590E7218AB12}">
      <dgm:prSet/>
      <dgm:spPr/>
      <dgm:t>
        <a:bodyPr/>
        <a:lstStyle/>
        <a:p>
          <a:pPr rtl="0"/>
          <a:r>
            <a:rPr lang="en-US" smtClean="0"/>
            <a:t>RtI &amp; Intensity</a:t>
          </a:r>
          <a:endParaRPr lang="en-US"/>
        </a:p>
      </dgm:t>
    </dgm:pt>
    <dgm:pt modelId="{964A4FAE-085D-45C1-AE79-951C7AF776AA}" type="parTrans" cxnId="{DB69641D-F5A8-4F95-BBCC-3449E80C482C}">
      <dgm:prSet/>
      <dgm:spPr/>
      <dgm:t>
        <a:bodyPr/>
        <a:lstStyle/>
        <a:p>
          <a:endParaRPr lang="en-US"/>
        </a:p>
      </dgm:t>
    </dgm:pt>
    <dgm:pt modelId="{F9FC7EE4-5E0C-4AD2-9C42-3C14DA93AB11}" type="sibTrans" cxnId="{DB69641D-F5A8-4F95-BBCC-3449E80C482C}">
      <dgm:prSet/>
      <dgm:spPr/>
      <dgm:t>
        <a:bodyPr/>
        <a:lstStyle/>
        <a:p>
          <a:endParaRPr lang="en-US"/>
        </a:p>
      </dgm:t>
    </dgm:pt>
    <dgm:pt modelId="{A36A2F5D-6CBB-4AD2-AE0B-D9F1762C8C02}">
      <dgm:prSet/>
      <dgm:spPr/>
      <dgm:t>
        <a:bodyPr/>
        <a:lstStyle/>
        <a:p>
          <a:pPr rtl="0"/>
          <a:r>
            <a:rPr lang="en-US" smtClean="0"/>
            <a:t>Defining Intensity</a:t>
          </a:r>
          <a:endParaRPr lang="en-US"/>
        </a:p>
      </dgm:t>
    </dgm:pt>
    <dgm:pt modelId="{7BD0D575-BF97-41AF-9957-11B5F1A142CE}" type="parTrans" cxnId="{BEE883A5-D6D9-49C9-A655-F4A5B1F5AE46}">
      <dgm:prSet/>
      <dgm:spPr/>
      <dgm:t>
        <a:bodyPr/>
        <a:lstStyle/>
        <a:p>
          <a:endParaRPr lang="en-US"/>
        </a:p>
      </dgm:t>
    </dgm:pt>
    <dgm:pt modelId="{D5245FD4-7098-4E1A-98CF-04256312D958}" type="sibTrans" cxnId="{BEE883A5-D6D9-49C9-A655-F4A5B1F5AE46}">
      <dgm:prSet/>
      <dgm:spPr/>
      <dgm:t>
        <a:bodyPr/>
        <a:lstStyle/>
        <a:p>
          <a:endParaRPr lang="en-US"/>
        </a:p>
      </dgm:t>
    </dgm:pt>
    <dgm:pt modelId="{B6CCE3D5-EAC9-42DF-8523-10F759AEC909}">
      <dgm:prSet/>
      <dgm:spPr/>
      <dgm:t>
        <a:bodyPr/>
        <a:lstStyle/>
        <a:p>
          <a:pPr rtl="0"/>
          <a:r>
            <a:rPr lang="en-US" smtClean="0"/>
            <a:t>Aspects of Strength &amp; Supporting Evidence</a:t>
          </a:r>
          <a:endParaRPr lang="en-US"/>
        </a:p>
      </dgm:t>
    </dgm:pt>
    <dgm:pt modelId="{3F33E393-29D8-4FA8-90A0-077CF9B0DCD6}" type="parTrans" cxnId="{7B3FF95B-422C-414E-B5E3-F45B6FE95FE8}">
      <dgm:prSet/>
      <dgm:spPr/>
      <dgm:t>
        <a:bodyPr/>
        <a:lstStyle/>
        <a:p>
          <a:endParaRPr lang="en-US"/>
        </a:p>
      </dgm:t>
    </dgm:pt>
    <dgm:pt modelId="{9A0E6574-4F06-4674-9E65-CDDBE6C6433D}" type="sibTrans" cxnId="{7B3FF95B-422C-414E-B5E3-F45B6FE95FE8}">
      <dgm:prSet/>
      <dgm:spPr/>
      <dgm:t>
        <a:bodyPr/>
        <a:lstStyle/>
        <a:p>
          <a:endParaRPr lang="en-US"/>
        </a:p>
      </dgm:t>
    </dgm:pt>
    <dgm:pt modelId="{9319CE54-6FA4-440C-A5B7-AAB870E93B81}">
      <dgm:prSet/>
      <dgm:spPr/>
      <dgm:t>
        <a:bodyPr/>
        <a:lstStyle/>
        <a:p>
          <a:pPr rtl="0"/>
          <a:r>
            <a:rPr lang="en-US" smtClean="0"/>
            <a:t>Aspects of Complexity &amp; Supporting Evidence</a:t>
          </a:r>
          <a:endParaRPr lang="en-US"/>
        </a:p>
      </dgm:t>
    </dgm:pt>
    <dgm:pt modelId="{D3FF02FC-0AF4-4AD0-9A13-621C3EAD03AE}" type="parTrans" cxnId="{75A22337-01F0-4E69-AE8C-B82281BF94C5}">
      <dgm:prSet/>
      <dgm:spPr/>
      <dgm:t>
        <a:bodyPr/>
        <a:lstStyle/>
        <a:p>
          <a:endParaRPr lang="en-US"/>
        </a:p>
      </dgm:t>
    </dgm:pt>
    <dgm:pt modelId="{37B4B726-F710-44D9-BA09-42817671E001}" type="sibTrans" cxnId="{75A22337-01F0-4E69-AE8C-B82281BF94C5}">
      <dgm:prSet/>
      <dgm:spPr/>
      <dgm:t>
        <a:bodyPr/>
        <a:lstStyle/>
        <a:p>
          <a:endParaRPr lang="en-US"/>
        </a:p>
      </dgm:t>
    </dgm:pt>
    <dgm:pt modelId="{FE037C61-2476-42F3-888E-0E7A8707E233}">
      <dgm:prSet/>
      <dgm:spPr/>
      <dgm:t>
        <a:bodyPr/>
        <a:lstStyle/>
        <a:p>
          <a:pPr rtl="0"/>
          <a:r>
            <a:rPr lang="en-US" smtClean="0"/>
            <a:t>Application to Data-Based Decision Making</a:t>
          </a:r>
          <a:endParaRPr lang="en-US"/>
        </a:p>
      </dgm:t>
    </dgm:pt>
    <dgm:pt modelId="{792E1772-EB93-4922-A0A0-2BFC396E8D52}" type="parTrans" cxnId="{37E47ABE-CE06-44D4-8392-7C967A4518AC}">
      <dgm:prSet/>
      <dgm:spPr/>
      <dgm:t>
        <a:bodyPr/>
        <a:lstStyle/>
        <a:p>
          <a:endParaRPr lang="en-US"/>
        </a:p>
      </dgm:t>
    </dgm:pt>
    <dgm:pt modelId="{C7B3EC1E-028B-4A71-A776-9D3B6246177E}" type="sibTrans" cxnId="{37E47ABE-CE06-44D4-8392-7C967A4518AC}">
      <dgm:prSet/>
      <dgm:spPr/>
      <dgm:t>
        <a:bodyPr/>
        <a:lstStyle/>
        <a:p>
          <a:endParaRPr lang="en-US"/>
        </a:p>
      </dgm:t>
    </dgm:pt>
    <dgm:pt modelId="{69A0427D-2229-4FB7-ADEB-44693A2B7F23}" type="pres">
      <dgm:prSet presAssocID="{BBF77760-01F1-4522-A1BF-C03C02245B98}" presName="linear" presStyleCnt="0">
        <dgm:presLayoutVars>
          <dgm:animLvl val="lvl"/>
          <dgm:resizeHandles val="exact"/>
        </dgm:presLayoutVars>
      </dgm:prSet>
      <dgm:spPr/>
      <dgm:t>
        <a:bodyPr/>
        <a:lstStyle/>
        <a:p>
          <a:endParaRPr lang="en-US"/>
        </a:p>
      </dgm:t>
    </dgm:pt>
    <dgm:pt modelId="{2F1D0306-6953-4A1F-A838-A4969A50A270}" type="pres">
      <dgm:prSet presAssocID="{0592657D-9712-41A6-8AFD-590E7218AB12}" presName="parentText" presStyleLbl="node1" presStyleIdx="0" presStyleCnt="5">
        <dgm:presLayoutVars>
          <dgm:chMax val="0"/>
          <dgm:bulletEnabled val="1"/>
        </dgm:presLayoutVars>
      </dgm:prSet>
      <dgm:spPr/>
      <dgm:t>
        <a:bodyPr/>
        <a:lstStyle/>
        <a:p>
          <a:endParaRPr lang="en-US"/>
        </a:p>
      </dgm:t>
    </dgm:pt>
    <dgm:pt modelId="{1A529A14-E787-43F8-A368-076C4ACD6B13}" type="pres">
      <dgm:prSet presAssocID="{F9FC7EE4-5E0C-4AD2-9C42-3C14DA93AB11}" presName="spacer" presStyleCnt="0"/>
      <dgm:spPr/>
    </dgm:pt>
    <dgm:pt modelId="{D8DAE039-C7ED-41B4-8C15-44387BEDFD7D}" type="pres">
      <dgm:prSet presAssocID="{A36A2F5D-6CBB-4AD2-AE0B-D9F1762C8C02}" presName="parentText" presStyleLbl="node1" presStyleIdx="1" presStyleCnt="5">
        <dgm:presLayoutVars>
          <dgm:chMax val="0"/>
          <dgm:bulletEnabled val="1"/>
        </dgm:presLayoutVars>
      </dgm:prSet>
      <dgm:spPr/>
      <dgm:t>
        <a:bodyPr/>
        <a:lstStyle/>
        <a:p>
          <a:endParaRPr lang="en-US"/>
        </a:p>
      </dgm:t>
    </dgm:pt>
    <dgm:pt modelId="{72E91A31-D93B-4577-85E3-2FF417525833}" type="pres">
      <dgm:prSet presAssocID="{D5245FD4-7098-4E1A-98CF-04256312D958}" presName="spacer" presStyleCnt="0"/>
      <dgm:spPr/>
    </dgm:pt>
    <dgm:pt modelId="{28975026-9999-48C4-8FF5-2EA940AC8A35}" type="pres">
      <dgm:prSet presAssocID="{B6CCE3D5-EAC9-42DF-8523-10F759AEC909}" presName="parentText" presStyleLbl="node1" presStyleIdx="2" presStyleCnt="5">
        <dgm:presLayoutVars>
          <dgm:chMax val="0"/>
          <dgm:bulletEnabled val="1"/>
        </dgm:presLayoutVars>
      </dgm:prSet>
      <dgm:spPr/>
      <dgm:t>
        <a:bodyPr/>
        <a:lstStyle/>
        <a:p>
          <a:endParaRPr lang="en-US"/>
        </a:p>
      </dgm:t>
    </dgm:pt>
    <dgm:pt modelId="{41CD33CD-6140-4C8B-9350-A99097E3A3E3}" type="pres">
      <dgm:prSet presAssocID="{9A0E6574-4F06-4674-9E65-CDDBE6C6433D}" presName="spacer" presStyleCnt="0"/>
      <dgm:spPr/>
    </dgm:pt>
    <dgm:pt modelId="{297AA6E4-5FCF-42D2-B86B-694F45D8D428}" type="pres">
      <dgm:prSet presAssocID="{9319CE54-6FA4-440C-A5B7-AAB870E93B81}" presName="parentText" presStyleLbl="node1" presStyleIdx="3" presStyleCnt="5">
        <dgm:presLayoutVars>
          <dgm:chMax val="0"/>
          <dgm:bulletEnabled val="1"/>
        </dgm:presLayoutVars>
      </dgm:prSet>
      <dgm:spPr/>
      <dgm:t>
        <a:bodyPr/>
        <a:lstStyle/>
        <a:p>
          <a:endParaRPr lang="en-US"/>
        </a:p>
      </dgm:t>
    </dgm:pt>
    <dgm:pt modelId="{ACC2B36D-D747-437B-B362-801D8D5BD353}" type="pres">
      <dgm:prSet presAssocID="{37B4B726-F710-44D9-BA09-42817671E001}" presName="spacer" presStyleCnt="0"/>
      <dgm:spPr/>
    </dgm:pt>
    <dgm:pt modelId="{021DF1E1-2EE8-4659-ABB9-D2C787520B69}" type="pres">
      <dgm:prSet presAssocID="{FE037C61-2476-42F3-888E-0E7A8707E233}" presName="parentText" presStyleLbl="node1" presStyleIdx="4" presStyleCnt="5">
        <dgm:presLayoutVars>
          <dgm:chMax val="0"/>
          <dgm:bulletEnabled val="1"/>
        </dgm:presLayoutVars>
      </dgm:prSet>
      <dgm:spPr/>
      <dgm:t>
        <a:bodyPr/>
        <a:lstStyle/>
        <a:p>
          <a:endParaRPr lang="en-US"/>
        </a:p>
      </dgm:t>
    </dgm:pt>
  </dgm:ptLst>
  <dgm:cxnLst>
    <dgm:cxn modelId="{DB69641D-F5A8-4F95-BBCC-3449E80C482C}" srcId="{BBF77760-01F1-4522-A1BF-C03C02245B98}" destId="{0592657D-9712-41A6-8AFD-590E7218AB12}" srcOrd="0" destOrd="0" parTransId="{964A4FAE-085D-45C1-AE79-951C7AF776AA}" sibTransId="{F9FC7EE4-5E0C-4AD2-9C42-3C14DA93AB11}"/>
    <dgm:cxn modelId="{2535BF05-D7A6-446A-8D62-93F950C1E2B5}" type="presOf" srcId="{0592657D-9712-41A6-8AFD-590E7218AB12}" destId="{2F1D0306-6953-4A1F-A838-A4969A50A270}" srcOrd="0" destOrd="0" presId="urn:microsoft.com/office/officeart/2005/8/layout/vList2"/>
    <dgm:cxn modelId="{87F202DC-CFDE-4BFD-92DE-0A9B13AA942F}" type="presOf" srcId="{9319CE54-6FA4-440C-A5B7-AAB870E93B81}" destId="{297AA6E4-5FCF-42D2-B86B-694F45D8D428}" srcOrd="0" destOrd="0" presId="urn:microsoft.com/office/officeart/2005/8/layout/vList2"/>
    <dgm:cxn modelId="{7B3FF95B-422C-414E-B5E3-F45B6FE95FE8}" srcId="{BBF77760-01F1-4522-A1BF-C03C02245B98}" destId="{B6CCE3D5-EAC9-42DF-8523-10F759AEC909}" srcOrd="2" destOrd="0" parTransId="{3F33E393-29D8-4FA8-90A0-077CF9B0DCD6}" sibTransId="{9A0E6574-4F06-4674-9E65-CDDBE6C6433D}"/>
    <dgm:cxn modelId="{7ADAB108-5E4E-455D-AD42-A840D65EAB11}" type="presOf" srcId="{FE037C61-2476-42F3-888E-0E7A8707E233}" destId="{021DF1E1-2EE8-4659-ABB9-D2C787520B69}" srcOrd="0" destOrd="0" presId="urn:microsoft.com/office/officeart/2005/8/layout/vList2"/>
    <dgm:cxn modelId="{8CD21B39-C31C-4C20-91AC-AA55CF0F3A6D}" type="presOf" srcId="{BBF77760-01F1-4522-A1BF-C03C02245B98}" destId="{69A0427D-2229-4FB7-ADEB-44693A2B7F23}" srcOrd="0" destOrd="0" presId="urn:microsoft.com/office/officeart/2005/8/layout/vList2"/>
    <dgm:cxn modelId="{5BB4519A-204D-4E2D-ACB4-BD18003E5CD0}" type="presOf" srcId="{A36A2F5D-6CBB-4AD2-AE0B-D9F1762C8C02}" destId="{D8DAE039-C7ED-41B4-8C15-44387BEDFD7D}" srcOrd="0" destOrd="0" presId="urn:microsoft.com/office/officeart/2005/8/layout/vList2"/>
    <dgm:cxn modelId="{F1108A11-A8B2-4C5E-988B-ED937CDD511C}" type="presOf" srcId="{B6CCE3D5-EAC9-42DF-8523-10F759AEC909}" destId="{28975026-9999-48C4-8FF5-2EA940AC8A35}" srcOrd="0" destOrd="0" presId="urn:microsoft.com/office/officeart/2005/8/layout/vList2"/>
    <dgm:cxn modelId="{37E47ABE-CE06-44D4-8392-7C967A4518AC}" srcId="{BBF77760-01F1-4522-A1BF-C03C02245B98}" destId="{FE037C61-2476-42F3-888E-0E7A8707E233}" srcOrd="4" destOrd="0" parTransId="{792E1772-EB93-4922-A0A0-2BFC396E8D52}" sibTransId="{C7B3EC1E-028B-4A71-A776-9D3B6246177E}"/>
    <dgm:cxn modelId="{75A22337-01F0-4E69-AE8C-B82281BF94C5}" srcId="{BBF77760-01F1-4522-A1BF-C03C02245B98}" destId="{9319CE54-6FA4-440C-A5B7-AAB870E93B81}" srcOrd="3" destOrd="0" parTransId="{D3FF02FC-0AF4-4AD0-9A13-621C3EAD03AE}" sibTransId="{37B4B726-F710-44D9-BA09-42817671E001}"/>
    <dgm:cxn modelId="{BEE883A5-D6D9-49C9-A655-F4A5B1F5AE46}" srcId="{BBF77760-01F1-4522-A1BF-C03C02245B98}" destId="{A36A2F5D-6CBB-4AD2-AE0B-D9F1762C8C02}" srcOrd="1" destOrd="0" parTransId="{7BD0D575-BF97-41AF-9957-11B5F1A142CE}" sibTransId="{D5245FD4-7098-4E1A-98CF-04256312D958}"/>
    <dgm:cxn modelId="{45479982-07B1-4ACA-9C56-F3761C88EFBF}" type="presParOf" srcId="{69A0427D-2229-4FB7-ADEB-44693A2B7F23}" destId="{2F1D0306-6953-4A1F-A838-A4969A50A270}" srcOrd="0" destOrd="0" presId="urn:microsoft.com/office/officeart/2005/8/layout/vList2"/>
    <dgm:cxn modelId="{61F8D0E0-1F65-4F83-986E-C867880CF8C1}" type="presParOf" srcId="{69A0427D-2229-4FB7-ADEB-44693A2B7F23}" destId="{1A529A14-E787-43F8-A368-076C4ACD6B13}" srcOrd="1" destOrd="0" presId="urn:microsoft.com/office/officeart/2005/8/layout/vList2"/>
    <dgm:cxn modelId="{6E26DB1C-8CC4-4E62-9CED-A9E0FEC37564}" type="presParOf" srcId="{69A0427D-2229-4FB7-ADEB-44693A2B7F23}" destId="{D8DAE039-C7ED-41B4-8C15-44387BEDFD7D}" srcOrd="2" destOrd="0" presId="urn:microsoft.com/office/officeart/2005/8/layout/vList2"/>
    <dgm:cxn modelId="{A68E1D5F-C60E-4119-A986-2BCD6C843128}" type="presParOf" srcId="{69A0427D-2229-4FB7-ADEB-44693A2B7F23}" destId="{72E91A31-D93B-4577-85E3-2FF417525833}" srcOrd="3" destOrd="0" presId="urn:microsoft.com/office/officeart/2005/8/layout/vList2"/>
    <dgm:cxn modelId="{FABB938C-22B7-4F6D-8380-F1D96A837DDD}" type="presParOf" srcId="{69A0427D-2229-4FB7-ADEB-44693A2B7F23}" destId="{28975026-9999-48C4-8FF5-2EA940AC8A35}" srcOrd="4" destOrd="0" presId="urn:microsoft.com/office/officeart/2005/8/layout/vList2"/>
    <dgm:cxn modelId="{934A2A5D-ACD8-4C42-8803-2CFC6E65F97A}" type="presParOf" srcId="{69A0427D-2229-4FB7-ADEB-44693A2B7F23}" destId="{41CD33CD-6140-4C8B-9350-A99097E3A3E3}" srcOrd="5" destOrd="0" presId="urn:microsoft.com/office/officeart/2005/8/layout/vList2"/>
    <dgm:cxn modelId="{EC19B5F0-3E77-4380-91AF-0D04FA0C7F65}" type="presParOf" srcId="{69A0427D-2229-4FB7-ADEB-44693A2B7F23}" destId="{297AA6E4-5FCF-42D2-B86B-694F45D8D428}" srcOrd="6" destOrd="0" presId="urn:microsoft.com/office/officeart/2005/8/layout/vList2"/>
    <dgm:cxn modelId="{D52F3DE6-F159-4873-959E-B46DA5BF2A01}" type="presParOf" srcId="{69A0427D-2229-4FB7-ADEB-44693A2B7F23}" destId="{ACC2B36D-D747-437B-B362-801D8D5BD353}" srcOrd="7" destOrd="0" presId="urn:microsoft.com/office/officeart/2005/8/layout/vList2"/>
    <dgm:cxn modelId="{811E828C-C726-4CB5-8DC5-61B68E08D470}" type="presParOf" srcId="{69A0427D-2229-4FB7-ADEB-44693A2B7F23}" destId="{021DF1E1-2EE8-4659-ABB9-D2C787520B6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39AF8CB-1067-43AF-9C61-077C4D76C176}" type="doc">
      <dgm:prSet loTypeId="urn:microsoft.com/office/officeart/2005/8/layout/arrow4" loCatId="process" qsTypeId="urn:microsoft.com/office/officeart/2005/8/quickstyle/simple1" qsCatId="simple" csTypeId="urn:microsoft.com/office/officeart/2005/8/colors/colorful3" csCatId="colorful" phldr="1"/>
      <dgm:spPr/>
      <dgm:t>
        <a:bodyPr/>
        <a:lstStyle/>
        <a:p>
          <a:endParaRPr lang="en-US"/>
        </a:p>
      </dgm:t>
    </dgm:pt>
    <dgm:pt modelId="{99E15A18-C526-4C6C-B525-E411FADC628F}">
      <dgm:prSet phldrT="[Text]"/>
      <dgm:spPr/>
      <dgm:t>
        <a:bodyPr/>
        <a:lstStyle/>
        <a:p>
          <a:r>
            <a:rPr lang="en-US" smtClean="0"/>
            <a:t>More</a:t>
          </a:r>
          <a:endParaRPr lang="en-US" dirty="0"/>
        </a:p>
      </dgm:t>
    </dgm:pt>
    <dgm:pt modelId="{7CB5550C-5A06-46AF-BCD2-7F416D2E4D76}" type="parTrans" cxnId="{4E4A8B9B-902E-4CBC-A415-92EB154DC9D4}">
      <dgm:prSet/>
      <dgm:spPr/>
      <dgm:t>
        <a:bodyPr/>
        <a:lstStyle/>
        <a:p>
          <a:endParaRPr lang="en-US"/>
        </a:p>
      </dgm:t>
    </dgm:pt>
    <dgm:pt modelId="{C6E824FD-36BF-4C9D-87E5-566EEE65238F}" type="sibTrans" cxnId="{4E4A8B9B-902E-4CBC-A415-92EB154DC9D4}">
      <dgm:prSet/>
      <dgm:spPr/>
      <dgm:t>
        <a:bodyPr/>
        <a:lstStyle/>
        <a:p>
          <a:endParaRPr lang="en-US"/>
        </a:p>
      </dgm:t>
    </dgm:pt>
    <dgm:pt modelId="{A20FBB44-01A4-47D3-8BEA-3FA206C01A34}">
      <dgm:prSet phldrT="[Text]"/>
      <dgm:spPr/>
      <dgm:t>
        <a:bodyPr/>
        <a:lstStyle/>
        <a:p>
          <a:r>
            <a:rPr lang="en-US" smtClean="0"/>
            <a:t>Less</a:t>
          </a:r>
          <a:endParaRPr lang="en-US" dirty="0"/>
        </a:p>
      </dgm:t>
    </dgm:pt>
    <dgm:pt modelId="{AAE240A3-70BD-4BFB-9482-0CB7D62EB11B}" type="parTrans" cxnId="{D7DA9A1C-F019-4BB1-B7CD-7D0457066C76}">
      <dgm:prSet/>
      <dgm:spPr/>
      <dgm:t>
        <a:bodyPr/>
        <a:lstStyle/>
        <a:p>
          <a:endParaRPr lang="en-US"/>
        </a:p>
      </dgm:t>
    </dgm:pt>
    <dgm:pt modelId="{314DE29A-73F4-40B3-B11C-E03E513891E0}" type="sibTrans" cxnId="{D7DA9A1C-F019-4BB1-B7CD-7D0457066C76}">
      <dgm:prSet/>
      <dgm:spPr/>
      <dgm:t>
        <a:bodyPr/>
        <a:lstStyle/>
        <a:p>
          <a:endParaRPr lang="en-US"/>
        </a:p>
      </dgm:t>
    </dgm:pt>
    <dgm:pt modelId="{E390A406-C264-42AD-BE72-7F8E8463C132}">
      <dgm:prSet/>
      <dgm:spPr/>
      <dgm:t>
        <a:bodyPr/>
        <a:lstStyle/>
        <a:p>
          <a:endParaRPr lang="en-US"/>
        </a:p>
      </dgm:t>
    </dgm:pt>
    <dgm:pt modelId="{BF9960C4-926B-436E-8473-CBC90F4B3A26}" type="parTrans" cxnId="{A27C11D5-6982-4B7D-8FF4-274E810DF7DA}">
      <dgm:prSet/>
      <dgm:spPr/>
      <dgm:t>
        <a:bodyPr/>
        <a:lstStyle/>
        <a:p>
          <a:endParaRPr lang="en-US"/>
        </a:p>
      </dgm:t>
    </dgm:pt>
    <dgm:pt modelId="{BD3BA0D1-97F5-43E2-97C4-A187E4055BB3}" type="sibTrans" cxnId="{A27C11D5-6982-4B7D-8FF4-274E810DF7DA}">
      <dgm:prSet/>
      <dgm:spPr/>
      <dgm:t>
        <a:bodyPr/>
        <a:lstStyle/>
        <a:p>
          <a:endParaRPr lang="en-US"/>
        </a:p>
      </dgm:t>
    </dgm:pt>
    <dgm:pt modelId="{7CA128E9-7278-4BFC-9229-DAE80AE83E03}">
      <dgm:prSet/>
      <dgm:spPr/>
      <dgm:t>
        <a:bodyPr/>
        <a:lstStyle/>
        <a:p>
          <a:endParaRPr lang="en-US"/>
        </a:p>
      </dgm:t>
    </dgm:pt>
    <dgm:pt modelId="{45FD86C5-A13A-4ECB-B892-26F9D8D1A460}" type="parTrans" cxnId="{359A0253-6E4B-4215-A464-4C1D852FAB33}">
      <dgm:prSet/>
      <dgm:spPr/>
      <dgm:t>
        <a:bodyPr/>
        <a:lstStyle/>
        <a:p>
          <a:endParaRPr lang="en-US"/>
        </a:p>
      </dgm:t>
    </dgm:pt>
    <dgm:pt modelId="{D0B182DD-C061-470A-B3C5-2F6CC0BF5C52}" type="sibTrans" cxnId="{359A0253-6E4B-4215-A464-4C1D852FAB33}">
      <dgm:prSet/>
      <dgm:spPr/>
      <dgm:t>
        <a:bodyPr/>
        <a:lstStyle/>
        <a:p>
          <a:endParaRPr lang="en-US"/>
        </a:p>
      </dgm:t>
    </dgm:pt>
    <dgm:pt modelId="{AFC89395-4A6C-406E-A163-9D7DF409E0CD}" type="pres">
      <dgm:prSet presAssocID="{139AF8CB-1067-43AF-9C61-077C4D76C176}" presName="compositeShape" presStyleCnt="0">
        <dgm:presLayoutVars>
          <dgm:chMax val="2"/>
          <dgm:dir/>
          <dgm:resizeHandles val="exact"/>
        </dgm:presLayoutVars>
      </dgm:prSet>
      <dgm:spPr/>
      <dgm:t>
        <a:bodyPr/>
        <a:lstStyle/>
        <a:p>
          <a:endParaRPr lang="en-US"/>
        </a:p>
      </dgm:t>
    </dgm:pt>
    <dgm:pt modelId="{FF8FC838-FDA8-497B-8346-BE98DC565EE9}" type="pres">
      <dgm:prSet presAssocID="{99E15A18-C526-4C6C-B525-E411FADC628F}" presName="upArrow" presStyleLbl="node1" presStyleIdx="0" presStyleCnt="2"/>
      <dgm:spPr/>
      <dgm:t>
        <a:bodyPr/>
        <a:lstStyle/>
        <a:p>
          <a:endParaRPr lang="en-US"/>
        </a:p>
      </dgm:t>
    </dgm:pt>
    <dgm:pt modelId="{80944978-222B-4F51-A706-6E556F23D13C}" type="pres">
      <dgm:prSet presAssocID="{99E15A18-C526-4C6C-B525-E411FADC628F}" presName="upArrowText" presStyleLbl="revTx" presStyleIdx="0" presStyleCnt="2">
        <dgm:presLayoutVars>
          <dgm:chMax val="0"/>
          <dgm:bulletEnabled val="1"/>
        </dgm:presLayoutVars>
      </dgm:prSet>
      <dgm:spPr/>
      <dgm:t>
        <a:bodyPr/>
        <a:lstStyle/>
        <a:p>
          <a:endParaRPr lang="en-US"/>
        </a:p>
      </dgm:t>
    </dgm:pt>
    <dgm:pt modelId="{348A1CB3-ED3A-4FA2-9D9B-C27A8B3D98E1}" type="pres">
      <dgm:prSet presAssocID="{A20FBB44-01A4-47D3-8BEA-3FA206C01A34}" presName="downArrow" presStyleLbl="node1" presStyleIdx="1" presStyleCnt="2"/>
      <dgm:spPr/>
      <dgm:t>
        <a:bodyPr/>
        <a:lstStyle/>
        <a:p>
          <a:endParaRPr lang="en-US"/>
        </a:p>
      </dgm:t>
    </dgm:pt>
    <dgm:pt modelId="{BAA59A5C-6FB2-4605-9425-8A0C10DC31B2}" type="pres">
      <dgm:prSet presAssocID="{A20FBB44-01A4-47D3-8BEA-3FA206C01A34}" presName="downArrowText" presStyleLbl="revTx" presStyleIdx="1" presStyleCnt="2">
        <dgm:presLayoutVars>
          <dgm:chMax val="0"/>
          <dgm:bulletEnabled val="1"/>
        </dgm:presLayoutVars>
      </dgm:prSet>
      <dgm:spPr/>
      <dgm:t>
        <a:bodyPr/>
        <a:lstStyle/>
        <a:p>
          <a:endParaRPr lang="en-US"/>
        </a:p>
      </dgm:t>
    </dgm:pt>
  </dgm:ptLst>
  <dgm:cxnLst>
    <dgm:cxn modelId="{D7DA9A1C-F019-4BB1-B7CD-7D0457066C76}" srcId="{139AF8CB-1067-43AF-9C61-077C4D76C176}" destId="{A20FBB44-01A4-47D3-8BEA-3FA206C01A34}" srcOrd="1" destOrd="0" parTransId="{AAE240A3-70BD-4BFB-9482-0CB7D62EB11B}" sibTransId="{314DE29A-73F4-40B3-B11C-E03E513891E0}"/>
    <dgm:cxn modelId="{69AF4187-61EB-4A8F-9065-6ECDBBC0C176}" type="presOf" srcId="{139AF8CB-1067-43AF-9C61-077C4D76C176}" destId="{AFC89395-4A6C-406E-A163-9D7DF409E0CD}" srcOrd="0" destOrd="0" presId="urn:microsoft.com/office/officeart/2005/8/layout/arrow4"/>
    <dgm:cxn modelId="{359A0253-6E4B-4215-A464-4C1D852FAB33}" srcId="{139AF8CB-1067-43AF-9C61-077C4D76C176}" destId="{7CA128E9-7278-4BFC-9229-DAE80AE83E03}" srcOrd="3" destOrd="0" parTransId="{45FD86C5-A13A-4ECB-B892-26F9D8D1A460}" sibTransId="{D0B182DD-C061-470A-B3C5-2F6CC0BF5C52}"/>
    <dgm:cxn modelId="{A27C11D5-6982-4B7D-8FF4-274E810DF7DA}" srcId="{139AF8CB-1067-43AF-9C61-077C4D76C176}" destId="{E390A406-C264-42AD-BE72-7F8E8463C132}" srcOrd="2" destOrd="0" parTransId="{BF9960C4-926B-436E-8473-CBC90F4B3A26}" sibTransId="{BD3BA0D1-97F5-43E2-97C4-A187E4055BB3}"/>
    <dgm:cxn modelId="{4E4A8B9B-902E-4CBC-A415-92EB154DC9D4}" srcId="{139AF8CB-1067-43AF-9C61-077C4D76C176}" destId="{99E15A18-C526-4C6C-B525-E411FADC628F}" srcOrd="0" destOrd="0" parTransId="{7CB5550C-5A06-46AF-BCD2-7F416D2E4D76}" sibTransId="{C6E824FD-36BF-4C9D-87E5-566EEE65238F}"/>
    <dgm:cxn modelId="{48914A45-956F-4B10-9C6D-D0231C36661F}" type="presOf" srcId="{A20FBB44-01A4-47D3-8BEA-3FA206C01A34}" destId="{BAA59A5C-6FB2-4605-9425-8A0C10DC31B2}" srcOrd="0" destOrd="0" presId="urn:microsoft.com/office/officeart/2005/8/layout/arrow4"/>
    <dgm:cxn modelId="{79E742CA-1F03-4167-908B-464B1CB9DF70}" type="presOf" srcId="{99E15A18-C526-4C6C-B525-E411FADC628F}" destId="{80944978-222B-4F51-A706-6E556F23D13C}" srcOrd="0" destOrd="0" presId="urn:microsoft.com/office/officeart/2005/8/layout/arrow4"/>
    <dgm:cxn modelId="{55D6C038-EE42-4989-A87D-F30C9020DA3B}" type="presParOf" srcId="{AFC89395-4A6C-406E-A163-9D7DF409E0CD}" destId="{FF8FC838-FDA8-497B-8346-BE98DC565EE9}" srcOrd="0" destOrd="0" presId="urn:microsoft.com/office/officeart/2005/8/layout/arrow4"/>
    <dgm:cxn modelId="{E805A51E-BE05-4732-BE57-304269B3484C}" type="presParOf" srcId="{AFC89395-4A6C-406E-A163-9D7DF409E0CD}" destId="{80944978-222B-4F51-A706-6E556F23D13C}" srcOrd="1" destOrd="0" presId="urn:microsoft.com/office/officeart/2005/8/layout/arrow4"/>
    <dgm:cxn modelId="{BED0A05A-B100-4C97-AC9D-23F0F96657F1}" type="presParOf" srcId="{AFC89395-4A6C-406E-A163-9D7DF409E0CD}" destId="{348A1CB3-ED3A-4FA2-9D9B-C27A8B3D98E1}" srcOrd="2" destOrd="0" presId="urn:microsoft.com/office/officeart/2005/8/layout/arrow4"/>
    <dgm:cxn modelId="{A89B978D-7EC7-404C-AB38-97ED112B0458}" type="presParOf" srcId="{AFC89395-4A6C-406E-A163-9D7DF409E0CD}" destId="{BAA59A5C-6FB2-4605-9425-8A0C10DC31B2}"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420AC87-4698-4DF8-A08C-89AC6752A429}" type="doc">
      <dgm:prSet loTypeId="urn:microsoft.com/office/officeart/2005/8/layout/default" loCatId="list" qsTypeId="urn:microsoft.com/office/officeart/2005/8/quickstyle/simple2" qsCatId="simple" csTypeId="urn:microsoft.com/office/officeart/2005/8/colors/accent3_1" csCatId="accent3" phldr="1"/>
      <dgm:spPr/>
      <dgm:t>
        <a:bodyPr/>
        <a:lstStyle/>
        <a:p>
          <a:endParaRPr lang="en-US"/>
        </a:p>
      </dgm:t>
    </dgm:pt>
    <dgm:pt modelId="{720CA444-9352-4E06-B8C7-0A3CF38A2773}">
      <dgm:prSet phldrT="[Text]" custT="1"/>
      <dgm:spPr/>
      <dgm:t>
        <a:bodyPr/>
        <a:lstStyle/>
        <a:p>
          <a:r>
            <a:rPr lang="en-US" sz="2800" dirty="0" smtClean="0"/>
            <a:t>Complete Learning Trials in Single Session</a:t>
          </a:r>
          <a:endParaRPr lang="en-US" sz="2800" dirty="0"/>
        </a:p>
      </dgm:t>
    </dgm:pt>
    <dgm:pt modelId="{5BA8498A-3F63-43C5-8CB6-0555E1B68C8E}" type="parTrans" cxnId="{D2EF4732-2F24-45BB-8808-87ADAEFA76F8}">
      <dgm:prSet/>
      <dgm:spPr/>
      <dgm:t>
        <a:bodyPr/>
        <a:lstStyle/>
        <a:p>
          <a:endParaRPr lang="en-US" sz="2800"/>
        </a:p>
      </dgm:t>
    </dgm:pt>
    <dgm:pt modelId="{C3F6835B-01EC-4A87-B2CF-AD3601E304D9}" type="sibTrans" cxnId="{D2EF4732-2F24-45BB-8808-87ADAEFA76F8}">
      <dgm:prSet/>
      <dgm:spPr/>
      <dgm:t>
        <a:bodyPr/>
        <a:lstStyle/>
        <a:p>
          <a:endParaRPr lang="en-US" sz="2800"/>
        </a:p>
      </dgm:t>
    </dgm:pt>
    <dgm:pt modelId="{08AE4867-84C9-468F-8FC7-451734EAFCDE}">
      <dgm:prSet phldrT="[Text]" custT="1"/>
      <dgm:spPr/>
      <dgm:t>
        <a:bodyPr/>
        <a:lstStyle/>
        <a:p>
          <a:r>
            <a:rPr lang="en-US" sz="2800" dirty="0" smtClean="0"/>
            <a:t>Activity or Task</a:t>
          </a:r>
          <a:endParaRPr lang="en-US" sz="2800" dirty="0"/>
        </a:p>
      </dgm:t>
    </dgm:pt>
    <dgm:pt modelId="{A8139BE6-FC9E-4D85-B9F4-FFDCE7849308}" type="parTrans" cxnId="{53E368FB-3D85-4FC3-B8D6-05D479755988}">
      <dgm:prSet/>
      <dgm:spPr/>
      <dgm:t>
        <a:bodyPr/>
        <a:lstStyle/>
        <a:p>
          <a:endParaRPr lang="en-US" sz="2800"/>
        </a:p>
      </dgm:t>
    </dgm:pt>
    <dgm:pt modelId="{601281EE-5EC6-466C-A8FD-BDB216A5E8B6}" type="sibTrans" cxnId="{53E368FB-3D85-4FC3-B8D6-05D479755988}">
      <dgm:prSet/>
      <dgm:spPr/>
      <dgm:t>
        <a:bodyPr/>
        <a:lstStyle/>
        <a:p>
          <a:endParaRPr lang="en-US" sz="2800"/>
        </a:p>
      </dgm:t>
    </dgm:pt>
    <dgm:pt modelId="{08B35604-1346-4906-B790-EAE0AC2972C9}">
      <dgm:prSet phldrT="[Text]" custT="1"/>
      <dgm:spPr/>
      <dgm:t>
        <a:bodyPr/>
        <a:lstStyle/>
        <a:p>
          <a:r>
            <a:rPr lang="en-US" sz="2800" dirty="0" smtClean="0"/>
            <a:t>Total Duration of Treatment</a:t>
          </a:r>
          <a:endParaRPr lang="en-US" sz="2800" dirty="0"/>
        </a:p>
      </dgm:t>
    </dgm:pt>
    <dgm:pt modelId="{CC8CD3E2-8A10-4B07-B0BD-5DF0F4DC4EAC}" type="parTrans" cxnId="{1858161F-3804-4E7C-ADA9-ABA27789C3FC}">
      <dgm:prSet/>
      <dgm:spPr/>
      <dgm:t>
        <a:bodyPr/>
        <a:lstStyle/>
        <a:p>
          <a:endParaRPr lang="en-US" sz="2800"/>
        </a:p>
      </dgm:t>
    </dgm:pt>
    <dgm:pt modelId="{FDD5C36E-AB4F-4579-9F9B-45E8E16FDBB8}" type="sibTrans" cxnId="{1858161F-3804-4E7C-ADA9-ABA27789C3FC}">
      <dgm:prSet/>
      <dgm:spPr/>
      <dgm:t>
        <a:bodyPr/>
        <a:lstStyle/>
        <a:p>
          <a:endParaRPr lang="en-US" sz="2800"/>
        </a:p>
      </dgm:t>
    </dgm:pt>
    <dgm:pt modelId="{0908A529-C108-4AEE-ADFD-A70755FECF40}">
      <dgm:prSet phldrT="[Text]" custT="1"/>
      <dgm:spPr/>
      <dgm:t>
        <a:bodyPr/>
        <a:lstStyle/>
        <a:p>
          <a:r>
            <a:rPr lang="en-US" sz="2800" smtClean="0"/>
            <a:t>Frequency per Day or Week</a:t>
          </a:r>
          <a:endParaRPr lang="en-US" sz="2800" dirty="0"/>
        </a:p>
      </dgm:t>
    </dgm:pt>
    <dgm:pt modelId="{D9D5EFBA-2C05-4288-AEDE-0AC6AD8A2053}" type="parTrans" cxnId="{E2831A67-236A-43DB-9536-2977B807809E}">
      <dgm:prSet/>
      <dgm:spPr/>
      <dgm:t>
        <a:bodyPr/>
        <a:lstStyle/>
        <a:p>
          <a:endParaRPr lang="en-US"/>
        </a:p>
      </dgm:t>
    </dgm:pt>
    <dgm:pt modelId="{267E9F9F-C91E-4221-BBFD-110CFEFE41E4}" type="sibTrans" cxnId="{E2831A67-236A-43DB-9536-2977B807809E}">
      <dgm:prSet/>
      <dgm:spPr/>
      <dgm:t>
        <a:bodyPr/>
        <a:lstStyle/>
        <a:p>
          <a:endParaRPr lang="en-US"/>
        </a:p>
      </dgm:t>
    </dgm:pt>
    <dgm:pt modelId="{A2870038-D612-48EC-9E6C-44A528B484B6}" type="pres">
      <dgm:prSet presAssocID="{D420AC87-4698-4DF8-A08C-89AC6752A429}" presName="diagram" presStyleCnt="0">
        <dgm:presLayoutVars>
          <dgm:dir/>
          <dgm:resizeHandles val="exact"/>
        </dgm:presLayoutVars>
      </dgm:prSet>
      <dgm:spPr/>
      <dgm:t>
        <a:bodyPr/>
        <a:lstStyle/>
        <a:p>
          <a:endParaRPr lang="en-US"/>
        </a:p>
      </dgm:t>
    </dgm:pt>
    <dgm:pt modelId="{0DDDA7B7-04B4-4DEB-B840-7F32192AD19D}" type="pres">
      <dgm:prSet presAssocID="{720CA444-9352-4E06-B8C7-0A3CF38A2773}" presName="node" presStyleLbl="node1" presStyleIdx="0" presStyleCnt="4" custScaleY="134957">
        <dgm:presLayoutVars>
          <dgm:bulletEnabled val="1"/>
        </dgm:presLayoutVars>
      </dgm:prSet>
      <dgm:spPr/>
      <dgm:t>
        <a:bodyPr/>
        <a:lstStyle/>
        <a:p>
          <a:endParaRPr lang="en-US"/>
        </a:p>
      </dgm:t>
    </dgm:pt>
    <dgm:pt modelId="{AF25659A-9677-4A69-9B6A-A85A913D6AAF}" type="pres">
      <dgm:prSet presAssocID="{C3F6835B-01EC-4A87-B2CF-AD3601E304D9}" presName="sibTrans" presStyleCnt="0"/>
      <dgm:spPr/>
      <dgm:t>
        <a:bodyPr/>
        <a:lstStyle/>
        <a:p>
          <a:endParaRPr lang="en-US"/>
        </a:p>
      </dgm:t>
    </dgm:pt>
    <dgm:pt modelId="{A4002ED0-8463-4277-B48B-89E1B6FC2A9C}" type="pres">
      <dgm:prSet presAssocID="{08AE4867-84C9-468F-8FC7-451734EAFCDE}" presName="node" presStyleLbl="node1" presStyleIdx="1" presStyleCnt="4" custScaleY="134957">
        <dgm:presLayoutVars>
          <dgm:bulletEnabled val="1"/>
        </dgm:presLayoutVars>
      </dgm:prSet>
      <dgm:spPr/>
      <dgm:t>
        <a:bodyPr/>
        <a:lstStyle/>
        <a:p>
          <a:endParaRPr lang="en-US"/>
        </a:p>
      </dgm:t>
    </dgm:pt>
    <dgm:pt modelId="{6198515B-D2E9-47F5-8367-C2429147AD06}" type="pres">
      <dgm:prSet presAssocID="{601281EE-5EC6-466C-A8FD-BDB216A5E8B6}" presName="sibTrans" presStyleCnt="0"/>
      <dgm:spPr/>
      <dgm:t>
        <a:bodyPr/>
        <a:lstStyle/>
        <a:p>
          <a:endParaRPr lang="en-US"/>
        </a:p>
      </dgm:t>
    </dgm:pt>
    <dgm:pt modelId="{DB71FC40-D52D-4795-ABDE-B906CDE63DBC}" type="pres">
      <dgm:prSet presAssocID="{0908A529-C108-4AEE-ADFD-A70755FECF40}" presName="node" presStyleLbl="node1" presStyleIdx="2" presStyleCnt="4">
        <dgm:presLayoutVars>
          <dgm:bulletEnabled val="1"/>
        </dgm:presLayoutVars>
      </dgm:prSet>
      <dgm:spPr/>
      <dgm:t>
        <a:bodyPr/>
        <a:lstStyle/>
        <a:p>
          <a:endParaRPr lang="en-US"/>
        </a:p>
      </dgm:t>
    </dgm:pt>
    <dgm:pt modelId="{83DD2D33-EE1B-4ED8-B57C-47E58A901B1C}" type="pres">
      <dgm:prSet presAssocID="{267E9F9F-C91E-4221-BBFD-110CFEFE41E4}" presName="sibTrans" presStyleCnt="0"/>
      <dgm:spPr/>
    </dgm:pt>
    <dgm:pt modelId="{89CCB8AC-4B7D-4641-BC01-81F4FA6FB87C}" type="pres">
      <dgm:prSet presAssocID="{08B35604-1346-4906-B790-EAE0AC2972C9}" presName="node" presStyleLbl="node1" presStyleIdx="3" presStyleCnt="4">
        <dgm:presLayoutVars>
          <dgm:bulletEnabled val="1"/>
        </dgm:presLayoutVars>
      </dgm:prSet>
      <dgm:spPr/>
      <dgm:t>
        <a:bodyPr/>
        <a:lstStyle/>
        <a:p>
          <a:endParaRPr lang="en-US"/>
        </a:p>
      </dgm:t>
    </dgm:pt>
  </dgm:ptLst>
  <dgm:cxnLst>
    <dgm:cxn modelId="{922BF7C8-FE19-4E59-AC34-8121E7E2426D}" type="presOf" srcId="{08B35604-1346-4906-B790-EAE0AC2972C9}" destId="{89CCB8AC-4B7D-4641-BC01-81F4FA6FB87C}" srcOrd="0" destOrd="0" presId="urn:microsoft.com/office/officeart/2005/8/layout/default"/>
    <dgm:cxn modelId="{9337CB2C-5A34-43F3-BF64-70BA6B5632A4}" type="presOf" srcId="{D420AC87-4698-4DF8-A08C-89AC6752A429}" destId="{A2870038-D612-48EC-9E6C-44A528B484B6}" srcOrd="0" destOrd="0" presId="urn:microsoft.com/office/officeart/2005/8/layout/default"/>
    <dgm:cxn modelId="{D2EF4732-2F24-45BB-8808-87ADAEFA76F8}" srcId="{D420AC87-4698-4DF8-A08C-89AC6752A429}" destId="{720CA444-9352-4E06-B8C7-0A3CF38A2773}" srcOrd="0" destOrd="0" parTransId="{5BA8498A-3F63-43C5-8CB6-0555E1B68C8E}" sibTransId="{C3F6835B-01EC-4A87-B2CF-AD3601E304D9}"/>
    <dgm:cxn modelId="{65BF4A38-3999-4ADC-840B-951A12FC2CA9}" type="presOf" srcId="{720CA444-9352-4E06-B8C7-0A3CF38A2773}" destId="{0DDDA7B7-04B4-4DEB-B840-7F32192AD19D}" srcOrd="0" destOrd="0" presId="urn:microsoft.com/office/officeart/2005/8/layout/default"/>
    <dgm:cxn modelId="{53E368FB-3D85-4FC3-B8D6-05D479755988}" srcId="{D420AC87-4698-4DF8-A08C-89AC6752A429}" destId="{08AE4867-84C9-468F-8FC7-451734EAFCDE}" srcOrd="1" destOrd="0" parTransId="{A8139BE6-FC9E-4D85-B9F4-FFDCE7849308}" sibTransId="{601281EE-5EC6-466C-A8FD-BDB216A5E8B6}"/>
    <dgm:cxn modelId="{A2B53CD3-5153-4E2A-9EC4-12933234A869}" type="presOf" srcId="{08AE4867-84C9-468F-8FC7-451734EAFCDE}" destId="{A4002ED0-8463-4277-B48B-89E1B6FC2A9C}" srcOrd="0" destOrd="0" presId="urn:microsoft.com/office/officeart/2005/8/layout/default"/>
    <dgm:cxn modelId="{1858161F-3804-4E7C-ADA9-ABA27789C3FC}" srcId="{D420AC87-4698-4DF8-A08C-89AC6752A429}" destId="{08B35604-1346-4906-B790-EAE0AC2972C9}" srcOrd="3" destOrd="0" parTransId="{CC8CD3E2-8A10-4B07-B0BD-5DF0F4DC4EAC}" sibTransId="{FDD5C36E-AB4F-4579-9F9B-45E8E16FDBB8}"/>
    <dgm:cxn modelId="{385571D4-BF06-4125-BC42-210988642C2E}" type="presOf" srcId="{0908A529-C108-4AEE-ADFD-A70755FECF40}" destId="{DB71FC40-D52D-4795-ABDE-B906CDE63DBC}" srcOrd="0" destOrd="0" presId="urn:microsoft.com/office/officeart/2005/8/layout/default"/>
    <dgm:cxn modelId="{E2831A67-236A-43DB-9536-2977B807809E}" srcId="{D420AC87-4698-4DF8-A08C-89AC6752A429}" destId="{0908A529-C108-4AEE-ADFD-A70755FECF40}" srcOrd="2" destOrd="0" parTransId="{D9D5EFBA-2C05-4288-AEDE-0AC6AD8A2053}" sibTransId="{267E9F9F-C91E-4221-BBFD-110CFEFE41E4}"/>
    <dgm:cxn modelId="{77821F27-B3AD-4ADE-A277-2210D5105466}" type="presParOf" srcId="{A2870038-D612-48EC-9E6C-44A528B484B6}" destId="{0DDDA7B7-04B4-4DEB-B840-7F32192AD19D}" srcOrd="0" destOrd="0" presId="urn:microsoft.com/office/officeart/2005/8/layout/default"/>
    <dgm:cxn modelId="{E3427AB8-3958-4B36-A823-E19930B89596}" type="presParOf" srcId="{A2870038-D612-48EC-9E6C-44A528B484B6}" destId="{AF25659A-9677-4A69-9B6A-A85A913D6AAF}" srcOrd="1" destOrd="0" presId="urn:microsoft.com/office/officeart/2005/8/layout/default"/>
    <dgm:cxn modelId="{F5E9DE68-E723-433E-94A9-CD7518621362}" type="presParOf" srcId="{A2870038-D612-48EC-9E6C-44A528B484B6}" destId="{A4002ED0-8463-4277-B48B-89E1B6FC2A9C}" srcOrd="2" destOrd="0" presId="urn:microsoft.com/office/officeart/2005/8/layout/default"/>
    <dgm:cxn modelId="{A4E69191-22A1-42D4-9FEC-B79F202D3F4D}" type="presParOf" srcId="{A2870038-D612-48EC-9E6C-44A528B484B6}" destId="{6198515B-D2E9-47F5-8367-C2429147AD06}" srcOrd="3" destOrd="0" presId="urn:microsoft.com/office/officeart/2005/8/layout/default"/>
    <dgm:cxn modelId="{F881C64B-C0E1-4969-8B1C-3562EB75B5DE}" type="presParOf" srcId="{A2870038-D612-48EC-9E6C-44A528B484B6}" destId="{DB71FC40-D52D-4795-ABDE-B906CDE63DBC}" srcOrd="4" destOrd="0" presId="urn:microsoft.com/office/officeart/2005/8/layout/default"/>
    <dgm:cxn modelId="{CEA0C8DE-3F1A-4BD9-A66F-4ABF71D730CF}" type="presParOf" srcId="{A2870038-D612-48EC-9E6C-44A528B484B6}" destId="{83DD2D33-EE1B-4ED8-B57C-47E58A901B1C}" srcOrd="5" destOrd="0" presId="urn:microsoft.com/office/officeart/2005/8/layout/default"/>
    <dgm:cxn modelId="{6F3371AD-A8D0-48D3-9A12-0A7203D19C8C}" type="presParOf" srcId="{A2870038-D612-48EC-9E6C-44A528B484B6}" destId="{89CCB8AC-4B7D-4641-BC01-81F4FA6FB87C}"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02D2F68-A848-408B-80DE-C40F0D5138E0}" type="doc">
      <dgm:prSet loTypeId="urn:microsoft.com/office/officeart/2005/8/layout/default" loCatId="list" qsTypeId="urn:microsoft.com/office/officeart/2005/8/quickstyle/simple1" qsCatId="simple" csTypeId="urn:microsoft.com/office/officeart/2005/8/colors/accent3_1" csCatId="accent3" phldr="1"/>
      <dgm:spPr/>
      <dgm:t>
        <a:bodyPr/>
        <a:lstStyle/>
        <a:p>
          <a:endParaRPr lang="en-US"/>
        </a:p>
      </dgm:t>
    </dgm:pt>
    <dgm:pt modelId="{BB72C3F8-04C9-44DE-9767-E81F19FE2715}">
      <dgm:prSet phldrT="[Text]"/>
      <dgm:spPr/>
      <dgm:t>
        <a:bodyPr/>
        <a:lstStyle/>
        <a:p>
          <a:r>
            <a:rPr lang="en-US" dirty="0" smtClean="0"/>
            <a:t>Cumulative Intervention Intensity</a:t>
          </a:r>
        </a:p>
        <a:p>
          <a:r>
            <a:rPr lang="en-US" dirty="0" smtClean="0"/>
            <a:t>[Teaching Episodes]</a:t>
          </a:r>
          <a:endParaRPr lang="en-US" dirty="0"/>
        </a:p>
      </dgm:t>
    </dgm:pt>
    <dgm:pt modelId="{DDA8AA9C-AE3C-4B9D-8CC6-1827F6F51A82}" type="parTrans" cxnId="{90212534-C390-4768-BC12-5FCE3E78D6C9}">
      <dgm:prSet/>
      <dgm:spPr/>
      <dgm:t>
        <a:bodyPr/>
        <a:lstStyle/>
        <a:p>
          <a:endParaRPr lang="en-US"/>
        </a:p>
      </dgm:t>
    </dgm:pt>
    <dgm:pt modelId="{F941B855-089A-497C-A62D-09724986C8A9}" type="sibTrans" cxnId="{90212534-C390-4768-BC12-5FCE3E78D6C9}">
      <dgm:prSet/>
      <dgm:spPr/>
      <dgm:t>
        <a:bodyPr/>
        <a:lstStyle/>
        <a:p>
          <a:endParaRPr lang="en-US"/>
        </a:p>
      </dgm:t>
    </dgm:pt>
    <dgm:pt modelId="{DE50E519-FA05-4576-82F1-62F8B29DA649}" type="pres">
      <dgm:prSet presAssocID="{702D2F68-A848-408B-80DE-C40F0D5138E0}" presName="diagram" presStyleCnt="0">
        <dgm:presLayoutVars>
          <dgm:dir/>
          <dgm:resizeHandles val="exact"/>
        </dgm:presLayoutVars>
      </dgm:prSet>
      <dgm:spPr/>
      <dgm:t>
        <a:bodyPr/>
        <a:lstStyle/>
        <a:p>
          <a:endParaRPr lang="en-US"/>
        </a:p>
      </dgm:t>
    </dgm:pt>
    <dgm:pt modelId="{7823140A-0133-4EDC-9A17-20908C134CCC}" type="pres">
      <dgm:prSet presAssocID="{BB72C3F8-04C9-44DE-9767-E81F19FE2715}" presName="node" presStyleLbl="node1" presStyleIdx="0" presStyleCnt="1">
        <dgm:presLayoutVars>
          <dgm:bulletEnabled val="1"/>
        </dgm:presLayoutVars>
      </dgm:prSet>
      <dgm:spPr/>
      <dgm:t>
        <a:bodyPr/>
        <a:lstStyle/>
        <a:p>
          <a:endParaRPr lang="en-US"/>
        </a:p>
      </dgm:t>
    </dgm:pt>
  </dgm:ptLst>
  <dgm:cxnLst>
    <dgm:cxn modelId="{0019F64B-0B0B-4833-99C1-C0F2E18FF821}" type="presOf" srcId="{702D2F68-A848-408B-80DE-C40F0D5138E0}" destId="{DE50E519-FA05-4576-82F1-62F8B29DA649}" srcOrd="0" destOrd="0" presId="urn:microsoft.com/office/officeart/2005/8/layout/default"/>
    <dgm:cxn modelId="{90212534-C390-4768-BC12-5FCE3E78D6C9}" srcId="{702D2F68-A848-408B-80DE-C40F0D5138E0}" destId="{BB72C3F8-04C9-44DE-9767-E81F19FE2715}" srcOrd="0" destOrd="0" parTransId="{DDA8AA9C-AE3C-4B9D-8CC6-1827F6F51A82}" sibTransId="{F941B855-089A-497C-A62D-09724986C8A9}"/>
    <dgm:cxn modelId="{95091ED7-43FA-40AD-B338-2B3C0056B763}" type="presOf" srcId="{BB72C3F8-04C9-44DE-9767-E81F19FE2715}" destId="{7823140A-0133-4EDC-9A17-20908C134CCC}" srcOrd="0" destOrd="0" presId="urn:microsoft.com/office/officeart/2005/8/layout/default"/>
    <dgm:cxn modelId="{3168C1FD-7775-4967-A13C-C8E57C5438F1}" type="presParOf" srcId="{DE50E519-FA05-4576-82F1-62F8B29DA649}" destId="{7823140A-0133-4EDC-9A17-20908C134CCC}" srcOrd="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BAEB7B6-D597-43FE-9693-552AA5521BE5}" type="doc">
      <dgm:prSet loTypeId="urn:microsoft.com/office/officeart/2005/8/layout/bProcess4" loCatId="process" qsTypeId="urn:microsoft.com/office/officeart/2005/8/quickstyle/simple2" qsCatId="simple" csTypeId="urn:microsoft.com/office/officeart/2005/8/colors/accent3_1" csCatId="accent3" phldr="1"/>
      <dgm:spPr/>
      <dgm:t>
        <a:bodyPr/>
        <a:lstStyle/>
        <a:p>
          <a:endParaRPr lang="en-US"/>
        </a:p>
      </dgm:t>
    </dgm:pt>
    <dgm:pt modelId="{CD5D2262-018B-493F-89C5-F00F872B6587}">
      <dgm:prSet phldrT="[Text]" custT="1"/>
      <dgm:spPr/>
      <dgm:t>
        <a:bodyPr/>
        <a:lstStyle/>
        <a:p>
          <a:r>
            <a:rPr lang="en-US" sz="3200" dirty="0" smtClean="0"/>
            <a:t>Dose</a:t>
          </a:r>
          <a:endParaRPr lang="en-US" sz="3200" dirty="0"/>
        </a:p>
      </dgm:t>
    </dgm:pt>
    <dgm:pt modelId="{1F3F8820-C1F0-4C95-A034-722A2BA28F57}" type="parTrans" cxnId="{E8513FB6-88F5-47B6-9021-A775A6EB7B37}">
      <dgm:prSet/>
      <dgm:spPr/>
      <dgm:t>
        <a:bodyPr/>
        <a:lstStyle/>
        <a:p>
          <a:endParaRPr lang="en-US" sz="3200"/>
        </a:p>
      </dgm:t>
    </dgm:pt>
    <dgm:pt modelId="{24D7693D-96C1-48E9-9128-5D44F9C4943C}" type="sibTrans" cxnId="{E8513FB6-88F5-47B6-9021-A775A6EB7B37}">
      <dgm:prSet/>
      <dgm:spPr/>
      <dgm:t>
        <a:bodyPr/>
        <a:lstStyle/>
        <a:p>
          <a:endParaRPr lang="en-US" sz="3200"/>
        </a:p>
      </dgm:t>
    </dgm:pt>
    <dgm:pt modelId="{2B106B45-5ECC-4BF8-A494-9F0C368F94FA}">
      <dgm:prSet phldrT="[Text]" custT="1"/>
      <dgm:spPr/>
      <dgm:t>
        <a:bodyPr/>
        <a:lstStyle/>
        <a:p>
          <a:r>
            <a:rPr lang="en-US" sz="3200" dirty="0" smtClean="0"/>
            <a:t># of Transitions</a:t>
          </a:r>
        </a:p>
      </dgm:t>
    </dgm:pt>
    <dgm:pt modelId="{1205D8E6-8E60-4F94-88AC-45AF858D35A8}" type="parTrans" cxnId="{1CDCC945-ACBA-495B-B3CA-C610804A78ED}">
      <dgm:prSet/>
      <dgm:spPr/>
      <dgm:t>
        <a:bodyPr/>
        <a:lstStyle/>
        <a:p>
          <a:endParaRPr lang="en-US" sz="3200"/>
        </a:p>
      </dgm:t>
    </dgm:pt>
    <dgm:pt modelId="{DDFD301F-D984-42E6-8D02-F82EB5665E89}" type="sibTrans" cxnId="{1CDCC945-ACBA-495B-B3CA-C610804A78ED}">
      <dgm:prSet/>
      <dgm:spPr/>
      <dgm:t>
        <a:bodyPr/>
        <a:lstStyle/>
        <a:p>
          <a:endParaRPr lang="en-US" sz="3200"/>
        </a:p>
      </dgm:t>
    </dgm:pt>
    <dgm:pt modelId="{CCD53D8A-5A1A-449E-8F05-7AAAE2F0F9D9}">
      <dgm:prSet phldrT="[Text]" custT="1"/>
      <dgm:spPr/>
      <dgm:t>
        <a:bodyPr/>
        <a:lstStyle/>
        <a:p>
          <a:r>
            <a:rPr lang="en-US" sz="3200" dirty="0" smtClean="0"/>
            <a:t>Group Size</a:t>
          </a:r>
          <a:endParaRPr lang="en-US" sz="3200" dirty="0"/>
        </a:p>
      </dgm:t>
    </dgm:pt>
    <dgm:pt modelId="{BC0EBFD2-F84D-4F3A-A388-860A3EFA8136}" type="parTrans" cxnId="{97E6B0ED-7BC6-4F4F-807E-60799AA51932}">
      <dgm:prSet/>
      <dgm:spPr/>
      <dgm:t>
        <a:bodyPr/>
        <a:lstStyle/>
        <a:p>
          <a:endParaRPr lang="en-US" sz="3200"/>
        </a:p>
      </dgm:t>
    </dgm:pt>
    <dgm:pt modelId="{1495C806-48BD-463A-A17B-7BFC65FD0FED}" type="sibTrans" cxnId="{97E6B0ED-7BC6-4F4F-807E-60799AA51932}">
      <dgm:prSet/>
      <dgm:spPr/>
      <dgm:t>
        <a:bodyPr/>
        <a:lstStyle/>
        <a:p>
          <a:endParaRPr lang="en-US" sz="3200"/>
        </a:p>
      </dgm:t>
    </dgm:pt>
    <dgm:pt modelId="{C973B89A-9B38-408F-9853-7F6BECAAA7AC}">
      <dgm:prSet phldrT="[Text]" custT="1"/>
      <dgm:spPr/>
      <dgm:t>
        <a:bodyPr/>
        <a:lstStyle/>
        <a:p>
          <a:r>
            <a:rPr lang="en-US" sz="3200" dirty="0" smtClean="0"/>
            <a:t>Mastery</a:t>
          </a:r>
          <a:endParaRPr lang="en-US" sz="3200" dirty="0"/>
        </a:p>
      </dgm:t>
    </dgm:pt>
    <dgm:pt modelId="{FC7036E9-BFFA-40ED-8C13-D50E02839E6E}" type="parTrans" cxnId="{F2BB920A-C897-4AE2-8619-A6A15E6569B6}">
      <dgm:prSet/>
      <dgm:spPr/>
      <dgm:t>
        <a:bodyPr/>
        <a:lstStyle/>
        <a:p>
          <a:endParaRPr lang="en-US" sz="3200"/>
        </a:p>
      </dgm:t>
    </dgm:pt>
    <dgm:pt modelId="{F554D586-FED9-4001-BAE3-A3A56626A8B5}" type="sibTrans" cxnId="{F2BB920A-C897-4AE2-8619-A6A15E6569B6}">
      <dgm:prSet/>
      <dgm:spPr/>
      <dgm:t>
        <a:bodyPr/>
        <a:lstStyle/>
        <a:p>
          <a:endParaRPr lang="en-US" sz="3200"/>
        </a:p>
      </dgm:t>
    </dgm:pt>
    <dgm:pt modelId="{5A6786A3-D69D-478E-8DBD-6F3F9985FA9B}">
      <dgm:prSet phldrT="[Text]" custT="1"/>
      <dgm:spPr/>
      <dgm:t>
        <a:bodyPr/>
        <a:lstStyle/>
        <a:p>
          <a:r>
            <a:rPr lang="en-US" sz="3200" dirty="0" smtClean="0"/>
            <a:t>OTRs &amp; OTPs</a:t>
          </a:r>
          <a:endParaRPr lang="en-US" sz="3200" dirty="0"/>
        </a:p>
      </dgm:t>
    </dgm:pt>
    <dgm:pt modelId="{26A809E0-094D-4091-BF6E-862DD8F566AF}" type="parTrans" cxnId="{2B13BD56-C858-4124-921E-279E887B8AD5}">
      <dgm:prSet/>
      <dgm:spPr/>
      <dgm:t>
        <a:bodyPr/>
        <a:lstStyle/>
        <a:p>
          <a:endParaRPr lang="en-US" sz="3200"/>
        </a:p>
      </dgm:t>
    </dgm:pt>
    <dgm:pt modelId="{DDF5516D-C85B-4D0F-A20C-D18437DA603F}" type="sibTrans" cxnId="{2B13BD56-C858-4124-921E-279E887B8AD5}">
      <dgm:prSet/>
      <dgm:spPr/>
      <dgm:t>
        <a:bodyPr/>
        <a:lstStyle/>
        <a:p>
          <a:endParaRPr lang="en-US" sz="3200"/>
        </a:p>
      </dgm:t>
    </dgm:pt>
    <dgm:pt modelId="{84D24DE2-B743-45C3-98D8-6821E573C51B}">
      <dgm:prSet phldrT="[Text]" custT="1"/>
      <dgm:spPr/>
      <dgm:t>
        <a:bodyPr/>
        <a:lstStyle/>
        <a:p>
          <a:r>
            <a:rPr lang="en-US" sz="3200" dirty="0" smtClean="0"/>
            <a:t>Immediacy of Feedback</a:t>
          </a:r>
          <a:endParaRPr lang="en-US" sz="3200" dirty="0"/>
        </a:p>
      </dgm:t>
    </dgm:pt>
    <dgm:pt modelId="{90D08A65-8F46-4A17-A3BC-05C3BB4A7958}" type="parTrans" cxnId="{0C9F5985-AB25-40A8-B4B9-C8C7BC86F1CC}">
      <dgm:prSet/>
      <dgm:spPr/>
      <dgm:t>
        <a:bodyPr/>
        <a:lstStyle/>
        <a:p>
          <a:endParaRPr lang="en-US" sz="3200"/>
        </a:p>
      </dgm:t>
    </dgm:pt>
    <dgm:pt modelId="{000C38D8-7DAC-4DDE-AE43-7445304A1DE4}" type="sibTrans" cxnId="{0C9F5985-AB25-40A8-B4B9-C8C7BC86F1CC}">
      <dgm:prSet/>
      <dgm:spPr/>
      <dgm:t>
        <a:bodyPr/>
        <a:lstStyle/>
        <a:p>
          <a:endParaRPr lang="en-US" sz="3200"/>
        </a:p>
      </dgm:t>
    </dgm:pt>
    <dgm:pt modelId="{AECB236A-4FC1-4B6B-B0FB-98C10F688A59}">
      <dgm:prSet phldrT="[Text]" custT="1"/>
      <dgm:spPr/>
      <dgm:t>
        <a:bodyPr/>
        <a:lstStyle/>
        <a:p>
          <a:r>
            <a:rPr lang="en-US" sz="3200" dirty="0" smtClean="0"/>
            <a:t>Specificity of Goals</a:t>
          </a:r>
          <a:endParaRPr lang="en-US" sz="3200" dirty="0"/>
        </a:p>
      </dgm:t>
    </dgm:pt>
    <dgm:pt modelId="{38E1C5DD-00FB-4C86-ABDC-E1F4EEF648CD}" type="parTrans" cxnId="{8EEC9C73-A96B-40BB-8FD6-6859959E2367}">
      <dgm:prSet/>
      <dgm:spPr/>
      <dgm:t>
        <a:bodyPr/>
        <a:lstStyle/>
        <a:p>
          <a:endParaRPr lang="en-US" sz="3200"/>
        </a:p>
      </dgm:t>
    </dgm:pt>
    <dgm:pt modelId="{1E6BAC6B-49EC-4B08-A23B-F8C28A2872D8}" type="sibTrans" cxnId="{8EEC9C73-A96B-40BB-8FD6-6859959E2367}">
      <dgm:prSet/>
      <dgm:spPr/>
      <dgm:t>
        <a:bodyPr/>
        <a:lstStyle/>
        <a:p>
          <a:endParaRPr lang="en-US" sz="3200"/>
        </a:p>
      </dgm:t>
    </dgm:pt>
    <dgm:pt modelId="{3F9101A0-12CC-493F-B5E7-B4828D3861D7}">
      <dgm:prSet phldrT="[Text]" custT="1"/>
      <dgm:spPr/>
      <dgm:t>
        <a:bodyPr/>
        <a:lstStyle/>
        <a:p>
          <a:r>
            <a:rPr lang="en-US" sz="3200" dirty="0" smtClean="0"/>
            <a:t>Instructor Skills</a:t>
          </a:r>
          <a:endParaRPr lang="en-US" sz="3200" dirty="0"/>
        </a:p>
      </dgm:t>
    </dgm:pt>
    <dgm:pt modelId="{D363B169-3BD8-43E1-9978-C0112BD34347}" type="parTrans" cxnId="{48F93F36-D52E-42C5-B488-2C3D918BF944}">
      <dgm:prSet/>
      <dgm:spPr/>
      <dgm:t>
        <a:bodyPr/>
        <a:lstStyle/>
        <a:p>
          <a:endParaRPr lang="en-US" sz="3200"/>
        </a:p>
      </dgm:t>
    </dgm:pt>
    <dgm:pt modelId="{ACF8743E-83F3-4A88-A9CD-BB987757579F}" type="sibTrans" cxnId="{48F93F36-D52E-42C5-B488-2C3D918BF944}">
      <dgm:prSet/>
      <dgm:spPr/>
      <dgm:t>
        <a:bodyPr/>
        <a:lstStyle/>
        <a:p>
          <a:endParaRPr lang="en-US" sz="3200"/>
        </a:p>
      </dgm:t>
    </dgm:pt>
    <dgm:pt modelId="{515A5DAB-0BAF-45F1-9C05-7C14378A1471}" type="pres">
      <dgm:prSet presAssocID="{DBAEB7B6-D597-43FE-9693-552AA5521BE5}" presName="Name0" presStyleCnt="0">
        <dgm:presLayoutVars>
          <dgm:dir/>
          <dgm:resizeHandles/>
        </dgm:presLayoutVars>
      </dgm:prSet>
      <dgm:spPr/>
      <dgm:t>
        <a:bodyPr/>
        <a:lstStyle/>
        <a:p>
          <a:endParaRPr lang="en-US"/>
        </a:p>
      </dgm:t>
    </dgm:pt>
    <dgm:pt modelId="{98D42D55-AECC-4B7D-9C16-B3A4AA8F421B}" type="pres">
      <dgm:prSet presAssocID="{CD5D2262-018B-493F-89C5-F00F872B6587}" presName="compNode" presStyleCnt="0"/>
      <dgm:spPr/>
      <dgm:t>
        <a:bodyPr/>
        <a:lstStyle/>
        <a:p>
          <a:endParaRPr lang="en-US"/>
        </a:p>
      </dgm:t>
    </dgm:pt>
    <dgm:pt modelId="{13F591A2-B332-4159-A937-B2DCBBA3ABE0}" type="pres">
      <dgm:prSet presAssocID="{CD5D2262-018B-493F-89C5-F00F872B6587}" presName="dummyConnPt" presStyleCnt="0"/>
      <dgm:spPr/>
      <dgm:t>
        <a:bodyPr/>
        <a:lstStyle/>
        <a:p>
          <a:endParaRPr lang="en-US"/>
        </a:p>
      </dgm:t>
    </dgm:pt>
    <dgm:pt modelId="{DA2F58CD-3AAE-459C-9110-2421F86C75C2}" type="pres">
      <dgm:prSet presAssocID="{CD5D2262-018B-493F-89C5-F00F872B6587}" presName="node" presStyleLbl="node1" presStyleIdx="0" presStyleCnt="8">
        <dgm:presLayoutVars>
          <dgm:bulletEnabled val="1"/>
        </dgm:presLayoutVars>
      </dgm:prSet>
      <dgm:spPr/>
      <dgm:t>
        <a:bodyPr/>
        <a:lstStyle/>
        <a:p>
          <a:endParaRPr lang="en-US"/>
        </a:p>
      </dgm:t>
    </dgm:pt>
    <dgm:pt modelId="{9D71CA48-8EF9-4A8D-98D9-404AC4A1F5A2}" type="pres">
      <dgm:prSet presAssocID="{24D7693D-96C1-48E9-9128-5D44F9C4943C}" presName="sibTrans" presStyleLbl="bgSibTrans2D1" presStyleIdx="0" presStyleCnt="7"/>
      <dgm:spPr/>
      <dgm:t>
        <a:bodyPr/>
        <a:lstStyle/>
        <a:p>
          <a:endParaRPr lang="en-US"/>
        </a:p>
      </dgm:t>
    </dgm:pt>
    <dgm:pt modelId="{F5AC0179-3917-4B18-A404-FF3D9C9265FC}" type="pres">
      <dgm:prSet presAssocID="{CCD53D8A-5A1A-449E-8F05-7AAAE2F0F9D9}" presName="compNode" presStyleCnt="0"/>
      <dgm:spPr/>
      <dgm:t>
        <a:bodyPr/>
        <a:lstStyle/>
        <a:p>
          <a:endParaRPr lang="en-US"/>
        </a:p>
      </dgm:t>
    </dgm:pt>
    <dgm:pt modelId="{DD6F1599-89D5-45AC-A149-6A203491404C}" type="pres">
      <dgm:prSet presAssocID="{CCD53D8A-5A1A-449E-8F05-7AAAE2F0F9D9}" presName="dummyConnPt" presStyleCnt="0"/>
      <dgm:spPr/>
      <dgm:t>
        <a:bodyPr/>
        <a:lstStyle/>
        <a:p>
          <a:endParaRPr lang="en-US"/>
        </a:p>
      </dgm:t>
    </dgm:pt>
    <dgm:pt modelId="{041C0749-0C83-474E-A2D5-B93A49A32C80}" type="pres">
      <dgm:prSet presAssocID="{CCD53D8A-5A1A-449E-8F05-7AAAE2F0F9D9}" presName="node" presStyleLbl="node1" presStyleIdx="1" presStyleCnt="8">
        <dgm:presLayoutVars>
          <dgm:bulletEnabled val="1"/>
        </dgm:presLayoutVars>
      </dgm:prSet>
      <dgm:spPr/>
      <dgm:t>
        <a:bodyPr/>
        <a:lstStyle/>
        <a:p>
          <a:endParaRPr lang="en-US"/>
        </a:p>
      </dgm:t>
    </dgm:pt>
    <dgm:pt modelId="{981618E0-5B9E-4B36-84DE-22C78CDEF16A}" type="pres">
      <dgm:prSet presAssocID="{1495C806-48BD-463A-A17B-7BFC65FD0FED}" presName="sibTrans" presStyleLbl="bgSibTrans2D1" presStyleIdx="1" presStyleCnt="7"/>
      <dgm:spPr/>
      <dgm:t>
        <a:bodyPr/>
        <a:lstStyle/>
        <a:p>
          <a:endParaRPr lang="en-US"/>
        </a:p>
      </dgm:t>
    </dgm:pt>
    <dgm:pt modelId="{39229E2B-DCFC-4933-BD11-CBFE28BBEAFF}" type="pres">
      <dgm:prSet presAssocID="{2B106B45-5ECC-4BF8-A494-9F0C368F94FA}" presName="compNode" presStyleCnt="0"/>
      <dgm:spPr/>
      <dgm:t>
        <a:bodyPr/>
        <a:lstStyle/>
        <a:p>
          <a:endParaRPr lang="en-US"/>
        </a:p>
      </dgm:t>
    </dgm:pt>
    <dgm:pt modelId="{0184F68B-0C3F-417F-8312-670D5417C48D}" type="pres">
      <dgm:prSet presAssocID="{2B106B45-5ECC-4BF8-A494-9F0C368F94FA}" presName="dummyConnPt" presStyleCnt="0"/>
      <dgm:spPr/>
      <dgm:t>
        <a:bodyPr/>
        <a:lstStyle/>
        <a:p>
          <a:endParaRPr lang="en-US"/>
        </a:p>
      </dgm:t>
    </dgm:pt>
    <dgm:pt modelId="{9F581A6B-B156-428A-B6F8-7F7543785B74}" type="pres">
      <dgm:prSet presAssocID="{2B106B45-5ECC-4BF8-A494-9F0C368F94FA}" presName="node" presStyleLbl="node1" presStyleIdx="2" presStyleCnt="8" custScaleX="110424">
        <dgm:presLayoutVars>
          <dgm:bulletEnabled val="1"/>
        </dgm:presLayoutVars>
      </dgm:prSet>
      <dgm:spPr/>
      <dgm:t>
        <a:bodyPr/>
        <a:lstStyle/>
        <a:p>
          <a:endParaRPr lang="en-US"/>
        </a:p>
      </dgm:t>
    </dgm:pt>
    <dgm:pt modelId="{12AFB156-5475-4072-9189-1673F17E80A5}" type="pres">
      <dgm:prSet presAssocID="{DDFD301F-D984-42E6-8D02-F82EB5665E89}" presName="sibTrans" presStyleLbl="bgSibTrans2D1" presStyleIdx="2" presStyleCnt="7"/>
      <dgm:spPr/>
      <dgm:t>
        <a:bodyPr/>
        <a:lstStyle/>
        <a:p>
          <a:endParaRPr lang="en-US"/>
        </a:p>
      </dgm:t>
    </dgm:pt>
    <dgm:pt modelId="{1D9F4D7C-86E7-4EF4-BB1E-C357C1FA7ECA}" type="pres">
      <dgm:prSet presAssocID="{C973B89A-9B38-408F-9853-7F6BECAAA7AC}" presName="compNode" presStyleCnt="0"/>
      <dgm:spPr/>
      <dgm:t>
        <a:bodyPr/>
        <a:lstStyle/>
        <a:p>
          <a:endParaRPr lang="en-US"/>
        </a:p>
      </dgm:t>
    </dgm:pt>
    <dgm:pt modelId="{A463F023-1F7D-4D67-A124-3A9A700DA9E5}" type="pres">
      <dgm:prSet presAssocID="{C973B89A-9B38-408F-9853-7F6BECAAA7AC}" presName="dummyConnPt" presStyleCnt="0"/>
      <dgm:spPr/>
      <dgm:t>
        <a:bodyPr/>
        <a:lstStyle/>
        <a:p>
          <a:endParaRPr lang="en-US"/>
        </a:p>
      </dgm:t>
    </dgm:pt>
    <dgm:pt modelId="{80929A31-FF6C-481A-93F2-AC6F8E309490}" type="pres">
      <dgm:prSet presAssocID="{C973B89A-9B38-408F-9853-7F6BECAAA7AC}" presName="node" presStyleLbl="node1" presStyleIdx="3" presStyleCnt="8" custScaleX="109112">
        <dgm:presLayoutVars>
          <dgm:bulletEnabled val="1"/>
        </dgm:presLayoutVars>
      </dgm:prSet>
      <dgm:spPr/>
      <dgm:t>
        <a:bodyPr/>
        <a:lstStyle/>
        <a:p>
          <a:endParaRPr lang="en-US"/>
        </a:p>
      </dgm:t>
    </dgm:pt>
    <dgm:pt modelId="{DD6293A5-B5BB-4D77-B30B-08075FA70EF9}" type="pres">
      <dgm:prSet presAssocID="{F554D586-FED9-4001-BAE3-A3A56626A8B5}" presName="sibTrans" presStyleLbl="bgSibTrans2D1" presStyleIdx="3" presStyleCnt="7"/>
      <dgm:spPr/>
      <dgm:t>
        <a:bodyPr/>
        <a:lstStyle/>
        <a:p>
          <a:endParaRPr lang="en-US"/>
        </a:p>
      </dgm:t>
    </dgm:pt>
    <dgm:pt modelId="{7EF4A38B-720F-4326-9CC9-D73E85132410}" type="pres">
      <dgm:prSet presAssocID="{5A6786A3-D69D-478E-8DBD-6F3F9985FA9B}" presName="compNode" presStyleCnt="0"/>
      <dgm:spPr/>
      <dgm:t>
        <a:bodyPr/>
        <a:lstStyle/>
        <a:p>
          <a:endParaRPr lang="en-US"/>
        </a:p>
      </dgm:t>
    </dgm:pt>
    <dgm:pt modelId="{BE03662A-B1BB-47E3-BE0F-36BE80ED4E0E}" type="pres">
      <dgm:prSet presAssocID="{5A6786A3-D69D-478E-8DBD-6F3F9985FA9B}" presName="dummyConnPt" presStyleCnt="0"/>
      <dgm:spPr/>
      <dgm:t>
        <a:bodyPr/>
        <a:lstStyle/>
        <a:p>
          <a:endParaRPr lang="en-US"/>
        </a:p>
      </dgm:t>
    </dgm:pt>
    <dgm:pt modelId="{5FE9F245-A8E7-4DEC-A302-1C954FBC1479}" type="pres">
      <dgm:prSet presAssocID="{5A6786A3-D69D-478E-8DBD-6F3F9985FA9B}" presName="node" presStyleLbl="node1" presStyleIdx="4" presStyleCnt="8">
        <dgm:presLayoutVars>
          <dgm:bulletEnabled val="1"/>
        </dgm:presLayoutVars>
      </dgm:prSet>
      <dgm:spPr/>
      <dgm:t>
        <a:bodyPr/>
        <a:lstStyle/>
        <a:p>
          <a:endParaRPr lang="en-US"/>
        </a:p>
      </dgm:t>
    </dgm:pt>
    <dgm:pt modelId="{26BD4D39-DDD7-428F-BD49-76872388402A}" type="pres">
      <dgm:prSet presAssocID="{DDF5516D-C85B-4D0F-A20C-D18437DA603F}" presName="sibTrans" presStyleLbl="bgSibTrans2D1" presStyleIdx="4" presStyleCnt="7"/>
      <dgm:spPr/>
      <dgm:t>
        <a:bodyPr/>
        <a:lstStyle/>
        <a:p>
          <a:endParaRPr lang="en-US"/>
        </a:p>
      </dgm:t>
    </dgm:pt>
    <dgm:pt modelId="{502EF8C1-1497-408D-8588-4E5120EE342F}" type="pres">
      <dgm:prSet presAssocID="{84D24DE2-B743-45C3-98D8-6821E573C51B}" presName="compNode" presStyleCnt="0"/>
      <dgm:spPr/>
      <dgm:t>
        <a:bodyPr/>
        <a:lstStyle/>
        <a:p>
          <a:endParaRPr lang="en-US"/>
        </a:p>
      </dgm:t>
    </dgm:pt>
    <dgm:pt modelId="{E4A2CB84-7082-4321-913D-AB73D9239B77}" type="pres">
      <dgm:prSet presAssocID="{84D24DE2-B743-45C3-98D8-6821E573C51B}" presName="dummyConnPt" presStyleCnt="0"/>
      <dgm:spPr/>
      <dgm:t>
        <a:bodyPr/>
        <a:lstStyle/>
        <a:p>
          <a:endParaRPr lang="en-US"/>
        </a:p>
      </dgm:t>
    </dgm:pt>
    <dgm:pt modelId="{55882F9B-4299-4DFE-8FF0-C2214CE83414}" type="pres">
      <dgm:prSet presAssocID="{84D24DE2-B743-45C3-98D8-6821E573C51B}" presName="node" presStyleLbl="node1" presStyleIdx="5" presStyleCnt="8" custScaleX="104636">
        <dgm:presLayoutVars>
          <dgm:bulletEnabled val="1"/>
        </dgm:presLayoutVars>
      </dgm:prSet>
      <dgm:spPr/>
      <dgm:t>
        <a:bodyPr/>
        <a:lstStyle/>
        <a:p>
          <a:endParaRPr lang="en-US"/>
        </a:p>
      </dgm:t>
    </dgm:pt>
    <dgm:pt modelId="{2BF58DCB-1DE2-4C7A-94BC-976B1BEEC5F4}" type="pres">
      <dgm:prSet presAssocID="{000C38D8-7DAC-4DDE-AE43-7445304A1DE4}" presName="sibTrans" presStyleLbl="bgSibTrans2D1" presStyleIdx="5" presStyleCnt="7"/>
      <dgm:spPr/>
      <dgm:t>
        <a:bodyPr/>
        <a:lstStyle/>
        <a:p>
          <a:endParaRPr lang="en-US"/>
        </a:p>
      </dgm:t>
    </dgm:pt>
    <dgm:pt modelId="{65CE1A45-A34E-4E5C-A78D-2E057504FC15}" type="pres">
      <dgm:prSet presAssocID="{AECB236A-4FC1-4B6B-B0FB-98C10F688A59}" presName="compNode" presStyleCnt="0"/>
      <dgm:spPr/>
      <dgm:t>
        <a:bodyPr/>
        <a:lstStyle/>
        <a:p>
          <a:endParaRPr lang="en-US"/>
        </a:p>
      </dgm:t>
    </dgm:pt>
    <dgm:pt modelId="{2D888FBC-E69F-416D-9984-4B876CDDF228}" type="pres">
      <dgm:prSet presAssocID="{AECB236A-4FC1-4B6B-B0FB-98C10F688A59}" presName="dummyConnPt" presStyleCnt="0"/>
      <dgm:spPr/>
      <dgm:t>
        <a:bodyPr/>
        <a:lstStyle/>
        <a:p>
          <a:endParaRPr lang="en-US"/>
        </a:p>
      </dgm:t>
    </dgm:pt>
    <dgm:pt modelId="{90B46464-6351-4384-91A9-AA7F5E668E30}" type="pres">
      <dgm:prSet presAssocID="{AECB236A-4FC1-4B6B-B0FB-98C10F688A59}" presName="node" presStyleLbl="node1" presStyleIdx="6" presStyleCnt="8">
        <dgm:presLayoutVars>
          <dgm:bulletEnabled val="1"/>
        </dgm:presLayoutVars>
      </dgm:prSet>
      <dgm:spPr/>
      <dgm:t>
        <a:bodyPr/>
        <a:lstStyle/>
        <a:p>
          <a:endParaRPr lang="en-US"/>
        </a:p>
      </dgm:t>
    </dgm:pt>
    <dgm:pt modelId="{240A47B0-6921-4266-B0C7-4E664841826D}" type="pres">
      <dgm:prSet presAssocID="{1E6BAC6B-49EC-4B08-A23B-F8C28A2872D8}" presName="sibTrans" presStyleLbl="bgSibTrans2D1" presStyleIdx="6" presStyleCnt="7"/>
      <dgm:spPr/>
      <dgm:t>
        <a:bodyPr/>
        <a:lstStyle/>
        <a:p>
          <a:endParaRPr lang="en-US"/>
        </a:p>
      </dgm:t>
    </dgm:pt>
    <dgm:pt modelId="{13D0F253-AA57-4C4E-9A8E-D7DAC993E9A7}" type="pres">
      <dgm:prSet presAssocID="{3F9101A0-12CC-493F-B5E7-B4828D3861D7}" presName="compNode" presStyleCnt="0"/>
      <dgm:spPr/>
      <dgm:t>
        <a:bodyPr/>
        <a:lstStyle/>
        <a:p>
          <a:endParaRPr lang="en-US"/>
        </a:p>
      </dgm:t>
    </dgm:pt>
    <dgm:pt modelId="{98DE3509-5F6C-4D11-850F-8B0D19DB7D63}" type="pres">
      <dgm:prSet presAssocID="{3F9101A0-12CC-493F-B5E7-B4828D3861D7}" presName="dummyConnPt" presStyleCnt="0"/>
      <dgm:spPr/>
      <dgm:t>
        <a:bodyPr/>
        <a:lstStyle/>
        <a:p>
          <a:endParaRPr lang="en-US"/>
        </a:p>
      </dgm:t>
    </dgm:pt>
    <dgm:pt modelId="{03EABC12-8542-48FE-AB2A-829D287780AB}" type="pres">
      <dgm:prSet presAssocID="{3F9101A0-12CC-493F-B5E7-B4828D3861D7}" presName="node" presStyleLbl="node1" presStyleIdx="7" presStyleCnt="8">
        <dgm:presLayoutVars>
          <dgm:bulletEnabled val="1"/>
        </dgm:presLayoutVars>
      </dgm:prSet>
      <dgm:spPr/>
      <dgm:t>
        <a:bodyPr/>
        <a:lstStyle/>
        <a:p>
          <a:endParaRPr lang="en-US"/>
        </a:p>
      </dgm:t>
    </dgm:pt>
  </dgm:ptLst>
  <dgm:cxnLst>
    <dgm:cxn modelId="{97E6B0ED-7BC6-4F4F-807E-60799AA51932}" srcId="{DBAEB7B6-D597-43FE-9693-552AA5521BE5}" destId="{CCD53D8A-5A1A-449E-8F05-7AAAE2F0F9D9}" srcOrd="1" destOrd="0" parTransId="{BC0EBFD2-F84D-4F3A-A388-860A3EFA8136}" sibTransId="{1495C806-48BD-463A-A17B-7BFC65FD0FED}"/>
    <dgm:cxn modelId="{8EEC9C73-A96B-40BB-8FD6-6859959E2367}" srcId="{DBAEB7B6-D597-43FE-9693-552AA5521BE5}" destId="{AECB236A-4FC1-4B6B-B0FB-98C10F688A59}" srcOrd="6" destOrd="0" parTransId="{38E1C5DD-00FB-4C86-ABDC-E1F4EEF648CD}" sibTransId="{1E6BAC6B-49EC-4B08-A23B-F8C28A2872D8}"/>
    <dgm:cxn modelId="{36CB1C20-B25F-4542-89E7-608A55636EA9}" type="presOf" srcId="{000C38D8-7DAC-4DDE-AE43-7445304A1DE4}" destId="{2BF58DCB-1DE2-4C7A-94BC-976B1BEEC5F4}" srcOrd="0" destOrd="0" presId="urn:microsoft.com/office/officeart/2005/8/layout/bProcess4"/>
    <dgm:cxn modelId="{B07800A1-0A63-4686-80FE-56B189C7BCC8}" type="presOf" srcId="{5A6786A3-D69D-478E-8DBD-6F3F9985FA9B}" destId="{5FE9F245-A8E7-4DEC-A302-1C954FBC1479}" srcOrd="0" destOrd="0" presId="urn:microsoft.com/office/officeart/2005/8/layout/bProcess4"/>
    <dgm:cxn modelId="{BDD361DA-DA6B-458C-952C-DE4B0CBF10A2}" type="presOf" srcId="{AECB236A-4FC1-4B6B-B0FB-98C10F688A59}" destId="{90B46464-6351-4384-91A9-AA7F5E668E30}" srcOrd="0" destOrd="0" presId="urn:microsoft.com/office/officeart/2005/8/layout/bProcess4"/>
    <dgm:cxn modelId="{F2BB920A-C897-4AE2-8619-A6A15E6569B6}" srcId="{DBAEB7B6-D597-43FE-9693-552AA5521BE5}" destId="{C973B89A-9B38-408F-9853-7F6BECAAA7AC}" srcOrd="3" destOrd="0" parTransId="{FC7036E9-BFFA-40ED-8C13-D50E02839E6E}" sibTransId="{F554D586-FED9-4001-BAE3-A3A56626A8B5}"/>
    <dgm:cxn modelId="{2E590581-307E-4797-8611-B238AE511DA9}" type="presOf" srcId="{24D7693D-96C1-48E9-9128-5D44F9C4943C}" destId="{9D71CA48-8EF9-4A8D-98D9-404AC4A1F5A2}" srcOrd="0" destOrd="0" presId="urn:microsoft.com/office/officeart/2005/8/layout/bProcess4"/>
    <dgm:cxn modelId="{DF678A95-A480-49E1-84EB-B2DE869622B4}" type="presOf" srcId="{CD5D2262-018B-493F-89C5-F00F872B6587}" destId="{DA2F58CD-3AAE-459C-9110-2421F86C75C2}" srcOrd="0" destOrd="0" presId="urn:microsoft.com/office/officeart/2005/8/layout/bProcess4"/>
    <dgm:cxn modelId="{23FE22A5-75C3-4E07-8C5F-57FF06C12F54}" type="presOf" srcId="{84D24DE2-B743-45C3-98D8-6821E573C51B}" destId="{55882F9B-4299-4DFE-8FF0-C2214CE83414}" srcOrd="0" destOrd="0" presId="urn:microsoft.com/office/officeart/2005/8/layout/bProcess4"/>
    <dgm:cxn modelId="{48F93F36-D52E-42C5-B488-2C3D918BF944}" srcId="{DBAEB7B6-D597-43FE-9693-552AA5521BE5}" destId="{3F9101A0-12CC-493F-B5E7-B4828D3861D7}" srcOrd="7" destOrd="0" parTransId="{D363B169-3BD8-43E1-9978-C0112BD34347}" sibTransId="{ACF8743E-83F3-4A88-A9CD-BB987757579F}"/>
    <dgm:cxn modelId="{0C9F5985-AB25-40A8-B4B9-C8C7BC86F1CC}" srcId="{DBAEB7B6-D597-43FE-9693-552AA5521BE5}" destId="{84D24DE2-B743-45C3-98D8-6821E573C51B}" srcOrd="5" destOrd="0" parTransId="{90D08A65-8F46-4A17-A3BC-05C3BB4A7958}" sibTransId="{000C38D8-7DAC-4DDE-AE43-7445304A1DE4}"/>
    <dgm:cxn modelId="{7B317E67-200F-4944-BECB-1C878A6D397E}" type="presOf" srcId="{F554D586-FED9-4001-BAE3-A3A56626A8B5}" destId="{DD6293A5-B5BB-4D77-B30B-08075FA70EF9}" srcOrd="0" destOrd="0" presId="urn:microsoft.com/office/officeart/2005/8/layout/bProcess4"/>
    <dgm:cxn modelId="{F944A557-A2AC-48BD-8CA6-1B2CA837219F}" type="presOf" srcId="{DDF5516D-C85B-4D0F-A20C-D18437DA603F}" destId="{26BD4D39-DDD7-428F-BD49-76872388402A}" srcOrd="0" destOrd="0" presId="urn:microsoft.com/office/officeart/2005/8/layout/bProcess4"/>
    <dgm:cxn modelId="{083A9DF3-2073-4B39-93F8-DBB0ECE9A591}" type="presOf" srcId="{2B106B45-5ECC-4BF8-A494-9F0C368F94FA}" destId="{9F581A6B-B156-428A-B6F8-7F7543785B74}" srcOrd="0" destOrd="0" presId="urn:microsoft.com/office/officeart/2005/8/layout/bProcess4"/>
    <dgm:cxn modelId="{F9980C22-5A5D-4BB5-88F9-87863E8DD01C}" type="presOf" srcId="{1E6BAC6B-49EC-4B08-A23B-F8C28A2872D8}" destId="{240A47B0-6921-4266-B0C7-4E664841826D}" srcOrd="0" destOrd="0" presId="urn:microsoft.com/office/officeart/2005/8/layout/bProcess4"/>
    <dgm:cxn modelId="{2B13BD56-C858-4124-921E-279E887B8AD5}" srcId="{DBAEB7B6-D597-43FE-9693-552AA5521BE5}" destId="{5A6786A3-D69D-478E-8DBD-6F3F9985FA9B}" srcOrd="4" destOrd="0" parTransId="{26A809E0-094D-4091-BF6E-862DD8F566AF}" sibTransId="{DDF5516D-C85B-4D0F-A20C-D18437DA603F}"/>
    <dgm:cxn modelId="{01BC388B-5675-4CA8-A7B3-CCA4F0C38015}" type="presOf" srcId="{DDFD301F-D984-42E6-8D02-F82EB5665E89}" destId="{12AFB156-5475-4072-9189-1673F17E80A5}" srcOrd="0" destOrd="0" presId="urn:microsoft.com/office/officeart/2005/8/layout/bProcess4"/>
    <dgm:cxn modelId="{E8513FB6-88F5-47B6-9021-A775A6EB7B37}" srcId="{DBAEB7B6-D597-43FE-9693-552AA5521BE5}" destId="{CD5D2262-018B-493F-89C5-F00F872B6587}" srcOrd="0" destOrd="0" parTransId="{1F3F8820-C1F0-4C95-A034-722A2BA28F57}" sibTransId="{24D7693D-96C1-48E9-9128-5D44F9C4943C}"/>
    <dgm:cxn modelId="{4442E0CA-3FB5-47A4-9233-857AE1FECBCE}" type="presOf" srcId="{1495C806-48BD-463A-A17B-7BFC65FD0FED}" destId="{981618E0-5B9E-4B36-84DE-22C78CDEF16A}" srcOrd="0" destOrd="0" presId="urn:microsoft.com/office/officeart/2005/8/layout/bProcess4"/>
    <dgm:cxn modelId="{88B54A5D-D7E8-4314-877D-2C712321D3C1}" type="presOf" srcId="{CCD53D8A-5A1A-449E-8F05-7AAAE2F0F9D9}" destId="{041C0749-0C83-474E-A2D5-B93A49A32C80}" srcOrd="0" destOrd="0" presId="urn:microsoft.com/office/officeart/2005/8/layout/bProcess4"/>
    <dgm:cxn modelId="{1CDCC945-ACBA-495B-B3CA-C610804A78ED}" srcId="{DBAEB7B6-D597-43FE-9693-552AA5521BE5}" destId="{2B106B45-5ECC-4BF8-A494-9F0C368F94FA}" srcOrd="2" destOrd="0" parTransId="{1205D8E6-8E60-4F94-88AC-45AF858D35A8}" sibTransId="{DDFD301F-D984-42E6-8D02-F82EB5665E89}"/>
    <dgm:cxn modelId="{238C5EF8-22CA-42F5-B306-830E93D34EC5}" type="presOf" srcId="{DBAEB7B6-D597-43FE-9693-552AA5521BE5}" destId="{515A5DAB-0BAF-45F1-9C05-7C14378A1471}" srcOrd="0" destOrd="0" presId="urn:microsoft.com/office/officeart/2005/8/layout/bProcess4"/>
    <dgm:cxn modelId="{0C78AB26-2E50-4850-8830-CD60AC51091E}" type="presOf" srcId="{C973B89A-9B38-408F-9853-7F6BECAAA7AC}" destId="{80929A31-FF6C-481A-93F2-AC6F8E309490}" srcOrd="0" destOrd="0" presId="urn:microsoft.com/office/officeart/2005/8/layout/bProcess4"/>
    <dgm:cxn modelId="{9C2147E0-EC10-4E5F-8CD0-FF2C7A67E102}" type="presOf" srcId="{3F9101A0-12CC-493F-B5E7-B4828D3861D7}" destId="{03EABC12-8542-48FE-AB2A-829D287780AB}" srcOrd="0" destOrd="0" presId="urn:microsoft.com/office/officeart/2005/8/layout/bProcess4"/>
    <dgm:cxn modelId="{100CCFFD-2F86-4E7D-85C6-5061BAAA0580}" type="presParOf" srcId="{515A5DAB-0BAF-45F1-9C05-7C14378A1471}" destId="{98D42D55-AECC-4B7D-9C16-B3A4AA8F421B}" srcOrd="0" destOrd="0" presId="urn:microsoft.com/office/officeart/2005/8/layout/bProcess4"/>
    <dgm:cxn modelId="{FB9188BD-B329-4DF3-B89E-DEEA52CEE901}" type="presParOf" srcId="{98D42D55-AECC-4B7D-9C16-B3A4AA8F421B}" destId="{13F591A2-B332-4159-A937-B2DCBBA3ABE0}" srcOrd="0" destOrd="0" presId="urn:microsoft.com/office/officeart/2005/8/layout/bProcess4"/>
    <dgm:cxn modelId="{F6F0967D-AD99-4F79-B7EC-EFA7E215C98C}" type="presParOf" srcId="{98D42D55-AECC-4B7D-9C16-B3A4AA8F421B}" destId="{DA2F58CD-3AAE-459C-9110-2421F86C75C2}" srcOrd="1" destOrd="0" presId="urn:microsoft.com/office/officeart/2005/8/layout/bProcess4"/>
    <dgm:cxn modelId="{2F411D86-A284-4E0F-9708-F49F76054F40}" type="presParOf" srcId="{515A5DAB-0BAF-45F1-9C05-7C14378A1471}" destId="{9D71CA48-8EF9-4A8D-98D9-404AC4A1F5A2}" srcOrd="1" destOrd="0" presId="urn:microsoft.com/office/officeart/2005/8/layout/bProcess4"/>
    <dgm:cxn modelId="{18EF225A-6893-4CC2-98B5-85FA5964E0FC}" type="presParOf" srcId="{515A5DAB-0BAF-45F1-9C05-7C14378A1471}" destId="{F5AC0179-3917-4B18-A404-FF3D9C9265FC}" srcOrd="2" destOrd="0" presId="urn:microsoft.com/office/officeart/2005/8/layout/bProcess4"/>
    <dgm:cxn modelId="{B8C166E7-B3FD-42AD-A960-ECE3D7CDD46F}" type="presParOf" srcId="{F5AC0179-3917-4B18-A404-FF3D9C9265FC}" destId="{DD6F1599-89D5-45AC-A149-6A203491404C}" srcOrd="0" destOrd="0" presId="urn:microsoft.com/office/officeart/2005/8/layout/bProcess4"/>
    <dgm:cxn modelId="{3FAE3144-D419-45CD-AFA9-92798B569339}" type="presParOf" srcId="{F5AC0179-3917-4B18-A404-FF3D9C9265FC}" destId="{041C0749-0C83-474E-A2D5-B93A49A32C80}" srcOrd="1" destOrd="0" presId="urn:microsoft.com/office/officeart/2005/8/layout/bProcess4"/>
    <dgm:cxn modelId="{EF39BA4F-12FD-447D-A82A-410DAA702505}" type="presParOf" srcId="{515A5DAB-0BAF-45F1-9C05-7C14378A1471}" destId="{981618E0-5B9E-4B36-84DE-22C78CDEF16A}" srcOrd="3" destOrd="0" presId="urn:microsoft.com/office/officeart/2005/8/layout/bProcess4"/>
    <dgm:cxn modelId="{0B80C323-3925-4875-A455-74E2032C310E}" type="presParOf" srcId="{515A5DAB-0BAF-45F1-9C05-7C14378A1471}" destId="{39229E2B-DCFC-4933-BD11-CBFE28BBEAFF}" srcOrd="4" destOrd="0" presId="urn:microsoft.com/office/officeart/2005/8/layout/bProcess4"/>
    <dgm:cxn modelId="{28DCB03B-0D87-414B-9F2E-20D8C7BAD147}" type="presParOf" srcId="{39229E2B-DCFC-4933-BD11-CBFE28BBEAFF}" destId="{0184F68B-0C3F-417F-8312-670D5417C48D}" srcOrd="0" destOrd="0" presId="urn:microsoft.com/office/officeart/2005/8/layout/bProcess4"/>
    <dgm:cxn modelId="{46EFBAAD-6DB8-4E86-88EC-63B56DA8AB3F}" type="presParOf" srcId="{39229E2B-DCFC-4933-BD11-CBFE28BBEAFF}" destId="{9F581A6B-B156-428A-B6F8-7F7543785B74}" srcOrd="1" destOrd="0" presId="urn:microsoft.com/office/officeart/2005/8/layout/bProcess4"/>
    <dgm:cxn modelId="{F114EE8D-61F7-42CB-A964-32671274F05E}" type="presParOf" srcId="{515A5DAB-0BAF-45F1-9C05-7C14378A1471}" destId="{12AFB156-5475-4072-9189-1673F17E80A5}" srcOrd="5" destOrd="0" presId="urn:microsoft.com/office/officeart/2005/8/layout/bProcess4"/>
    <dgm:cxn modelId="{2D416F26-C32C-46DD-9F5A-449CA4D5DA67}" type="presParOf" srcId="{515A5DAB-0BAF-45F1-9C05-7C14378A1471}" destId="{1D9F4D7C-86E7-4EF4-BB1E-C357C1FA7ECA}" srcOrd="6" destOrd="0" presId="urn:microsoft.com/office/officeart/2005/8/layout/bProcess4"/>
    <dgm:cxn modelId="{432108E7-606B-4376-8625-7561BC45933F}" type="presParOf" srcId="{1D9F4D7C-86E7-4EF4-BB1E-C357C1FA7ECA}" destId="{A463F023-1F7D-4D67-A124-3A9A700DA9E5}" srcOrd="0" destOrd="0" presId="urn:microsoft.com/office/officeart/2005/8/layout/bProcess4"/>
    <dgm:cxn modelId="{F4922F7A-18A2-44E2-9BA3-ECB48DCE81EC}" type="presParOf" srcId="{1D9F4D7C-86E7-4EF4-BB1E-C357C1FA7ECA}" destId="{80929A31-FF6C-481A-93F2-AC6F8E309490}" srcOrd="1" destOrd="0" presId="urn:microsoft.com/office/officeart/2005/8/layout/bProcess4"/>
    <dgm:cxn modelId="{0E101520-AA6F-4F26-B857-34AC0AEBF526}" type="presParOf" srcId="{515A5DAB-0BAF-45F1-9C05-7C14378A1471}" destId="{DD6293A5-B5BB-4D77-B30B-08075FA70EF9}" srcOrd="7" destOrd="0" presId="urn:microsoft.com/office/officeart/2005/8/layout/bProcess4"/>
    <dgm:cxn modelId="{E6B185DC-437A-4522-BFBA-31FA86BB9F70}" type="presParOf" srcId="{515A5DAB-0BAF-45F1-9C05-7C14378A1471}" destId="{7EF4A38B-720F-4326-9CC9-D73E85132410}" srcOrd="8" destOrd="0" presId="urn:microsoft.com/office/officeart/2005/8/layout/bProcess4"/>
    <dgm:cxn modelId="{C0B6DAE3-3945-4B7C-9C8C-F11729B63779}" type="presParOf" srcId="{7EF4A38B-720F-4326-9CC9-D73E85132410}" destId="{BE03662A-B1BB-47E3-BE0F-36BE80ED4E0E}" srcOrd="0" destOrd="0" presId="urn:microsoft.com/office/officeart/2005/8/layout/bProcess4"/>
    <dgm:cxn modelId="{D5BDE8E2-497A-4E1B-A913-15D66FD4DEBF}" type="presParOf" srcId="{7EF4A38B-720F-4326-9CC9-D73E85132410}" destId="{5FE9F245-A8E7-4DEC-A302-1C954FBC1479}" srcOrd="1" destOrd="0" presId="urn:microsoft.com/office/officeart/2005/8/layout/bProcess4"/>
    <dgm:cxn modelId="{527424D6-B965-4E02-894F-483B094942E4}" type="presParOf" srcId="{515A5DAB-0BAF-45F1-9C05-7C14378A1471}" destId="{26BD4D39-DDD7-428F-BD49-76872388402A}" srcOrd="9" destOrd="0" presId="urn:microsoft.com/office/officeart/2005/8/layout/bProcess4"/>
    <dgm:cxn modelId="{05A67D1A-0B63-410C-9472-A8DB5EBB88D8}" type="presParOf" srcId="{515A5DAB-0BAF-45F1-9C05-7C14378A1471}" destId="{502EF8C1-1497-408D-8588-4E5120EE342F}" srcOrd="10" destOrd="0" presId="urn:microsoft.com/office/officeart/2005/8/layout/bProcess4"/>
    <dgm:cxn modelId="{A5633404-C8C5-4A21-A978-36A897094312}" type="presParOf" srcId="{502EF8C1-1497-408D-8588-4E5120EE342F}" destId="{E4A2CB84-7082-4321-913D-AB73D9239B77}" srcOrd="0" destOrd="0" presId="urn:microsoft.com/office/officeart/2005/8/layout/bProcess4"/>
    <dgm:cxn modelId="{107C06D5-4CD6-4581-958F-8A3B48A63B82}" type="presParOf" srcId="{502EF8C1-1497-408D-8588-4E5120EE342F}" destId="{55882F9B-4299-4DFE-8FF0-C2214CE83414}" srcOrd="1" destOrd="0" presId="urn:microsoft.com/office/officeart/2005/8/layout/bProcess4"/>
    <dgm:cxn modelId="{746FB1F9-6D21-4D1B-9224-E66A2DEB8837}" type="presParOf" srcId="{515A5DAB-0BAF-45F1-9C05-7C14378A1471}" destId="{2BF58DCB-1DE2-4C7A-94BC-976B1BEEC5F4}" srcOrd="11" destOrd="0" presId="urn:microsoft.com/office/officeart/2005/8/layout/bProcess4"/>
    <dgm:cxn modelId="{492B5D12-60FE-42C8-BEFF-3CDFAA1AAB77}" type="presParOf" srcId="{515A5DAB-0BAF-45F1-9C05-7C14378A1471}" destId="{65CE1A45-A34E-4E5C-A78D-2E057504FC15}" srcOrd="12" destOrd="0" presId="urn:microsoft.com/office/officeart/2005/8/layout/bProcess4"/>
    <dgm:cxn modelId="{E78BA98D-3F97-412C-A2BE-EF6C11B676DD}" type="presParOf" srcId="{65CE1A45-A34E-4E5C-A78D-2E057504FC15}" destId="{2D888FBC-E69F-416D-9984-4B876CDDF228}" srcOrd="0" destOrd="0" presId="urn:microsoft.com/office/officeart/2005/8/layout/bProcess4"/>
    <dgm:cxn modelId="{9C888C50-BC5E-48F7-8848-FCD1DF6F8DD4}" type="presParOf" srcId="{65CE1A45-A34E-4E5C-A78D-2E057504FC15}" destId="{90B46464-6351-4384-91A9-AA7F5E668E30}" srcOrd="1" destOrd="0" presId="urn:microsoft.com/office/officeart/2005/8/layout/bProcess4"/>
    <dgm:cxn modelId="{AA89A7A1-C3BE-4440-B62F-C71816A0B155}" type="presParOf" srcId="{515A5DAB-0BAF-45F1-9C05-7C14378A1471}" destId="{240A47B0-6921-4266-B0C7-4E664841826D}" srcOrd="13" destOrd="0" presId="urn:microsoft.com/office/officeart/2005/8/layout/bProcess4"/>
    <dgm:cxn modelId="{699DFD3B-3B58-469D-BFC1-C995937DED7B}" type="presParOf" srcId="{515A5DAB-0BAF-45F1-9C05-7C14378A1471}" destId="{13D0F253-AA57-4C4E-9A8E-D7DAC993E9A7}" srcOrd="14" destOrd="0" presId="urn:microsoft.com/office/officeart/2005/8/layout/bProcess4"/>
    <dgm:cxn modelId="{D7B4C694-F93B-4137-8D04-7FCAE82360E4}" type="presParOf" srcId="{13D0F253-AA57-4C4E-9A8E-D7DAC993E9A7}" destId="{98DE3509-5F6C-4D11-850F-8B0D19DB7D63}" srcOrd="0" destOrd="0" presId="urn:microsoft.com/office/officeart/2005/8/layout/bProcess4"/>
    <dgm:cxn modelId="{309B1FE1-6B34-4F70-8312-4CC9ACC01923}" type="presParOf" srcId="{13D0F253-AA57-4C4E-9A8E-D7DAC993E9A7}" destId="{03EABC12-8542-48FE-AB2A-829D287780AB}"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357495A-E9D9-4E91-9A61-C011E8E7A76D}"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n-US"/>
        </a:p>
      </dgm:t>
    </dgm:pt>
    <dgm:pt modelId="{9D325354-1F15-4626-921C-2BB9E7FAF6DF}">
      <dgm:prSet phldrT="[Text]"/>
      <dgm:spPr/>
      <dgm:t>
        <a:bodyPr/>
        <a:lstStyle/>
        <a:p>
          <a:r>
            <a:rPr lang="en-US" dirty="0" err="1" smtClean="0"/>
            <a:t>Wanzek</a:t>
          </a:r>
          <a:r>
            <a:rPr lang="en-US" dirty="0" smtClean="0"/>
            <a:t> et al. (2016) </a:t>
          </a:r>
        </a:p>
        <a:p>
          <a:r>
            <a:rPr lang="en-US" dirty="0" smtClean="0"/>
            <a:t>Meta-Analysis</a:t>
          </a:r>
          <a:endParaRPr lang="en-US" dirty="0"/>
        </a:p>
      </dgm:t>
    </dgm:pt>
    <dgm:pt modelId="{59FDE8FE-0378-4285-B2BF-46ED9058280C}" type="parTrans" cxnId="{FEDF51C2-23FF-44F6-A052-A73159AE0281}">
      <dgm:prSet/>
      <dgm:spPr/>
      <dgm:t>
        <a:bodyPr/>
        <a:lstStyle/>
        <a:p>
          <a:endParaRPr lang="en-US"/>
        </a:p>
      </dgm:t>
    </dgm:pt>
    <dgm:pt modelId="{C619D450-65DD-43AB-B81B-A37C2E1A5C06}" type="sibTrans" cxnId="{FEDF51C2-23FF-44F6-A052-A73159AE0281}">
      <dgm:prSet/>
      <dgm:spPr/>
      <dgm:t>
        <a:bodyPr/>
        <a:lstStyle/>
        <a:p>
          <a:endParaRPr lang="en-US"/>
        </a:p>
      </dgm:t>
    </dgm:pt>
    <dgm:pt modelId="{3BB88D4C-A177-48E8-9196-3129896F580C}">
      <dgm:prSet phldrT="[Text]"/>
      <dgm:spPr/>
      <dgm:t>
        <a:bodyPr/>
        <a:lstStyle/>
        <a:p>
          <a:r>
            <a:rPr lang="en-US" dirty="0" smtClean="0"/>
            <a:t>Tier 2 Reading Interventions</a:t>
          </a:r>
          <a:endParaRPr lang="en-US" dirty="0"/>
        </a:p>
      </dgm:t>
    </dgm:pt>
    <dgm:pt modelId="{27DE3F67-7B5D-4F2E-AB03-1829ED25DD2F}" type="parTrans" cxnId="{C3AF319C-AB3D-4043-B0CD-0373B8804A9E}">
      <dgm:prSet/>
      <dgm:spPr/>
      <dgm:t>
        <a:bodyPr/>
        <a:lstStyle/>
        <a:p>
          <a:endParaRPr lang="en-US"/>
        </a:p>
      </dgm:t>
    </dgm:pt>
    <dgm:pt modelId="{DF122B55-6AE9-468D-A8B5-CD38DED69DE2}" type="sibTrans" cxnId="{C3AF319C-AB3D-4043-B0CD-0373B8804A9E}">
      <dgm:prSet/>
      <dgm:spPr/>
      <dgm:t>
        <a:bodyPr/>
        <a:lstStyle/>
        <a:p>
          <a:endParaRPr lang="en-US"/>
        </a:p>
      </dgm:t>
    </dgm:pt>
    <dgm:pt modelId="{5BB57E30-BC45-4C8C-97D1-7E556875579F}">
      <dgm:prSet phldrT="[Text]"/>
      <dgm:spPr/>
      <dgm:t>
        <a:bodyPr/>
        <a:lstStyle/>
        <a:p>
          <a:r>
            <a:rPr lang="en-US" dirty="0" smtClean="0"/>
            <a:t>Implementer = NO effect on Outcomes</a:t>
          </a:r>
          <a:endParaRPr lang="en-US" dirty="0"/>
        </a:p>
      </dgm:t>
    </dgm:pt>
    <dgm:pt modelId="{4224650D-B46F-4342-A448-67E55C39F271}" type="parTrans" cxnId="{FDC7C777-6B03-4E19-A49E-089F952BF38A}">
      <dgm:prSet/>
      <dgm:spPr/>
      <dgm:t>
        <a:bodyPr/>
        <a:lstStyle/>
        <a:p>
          <a:endParaRPr lang="en-US"/>
        </a:p>
      </dgm:t>
    </dgm:pt>
    <dgm:pt modelId="{4190278B-169F-4A07-B27F-1F204CA95B36}" type="sibTrans" cxnId="{FDC7C777-6B03-4E19-A49E-089F952BF38A}">
      <dgm:prSet/>
      <dgm:spPr/>
      <dgm:t>
        <a:bodyPr/>
        <a:lstStyle/>
        <a:p>
          <a:endParaRPr lang="en-US"/>
        </a:p>
      </dgm:t>
    </dgm:pt>
    <dgm:pt modelId="{15B1B790-19F6-4835-9E76-2083228636D4}">
      <dgm:prSet phldrT="[Text]"/>
      <dgm:spPr/>
      <dgm:t>
        <a:bodyPr/>
        <a:lstStyle/>
        <a:p>
          <a:r>
            <a:rPr lang="en-US" dirty="0" smtClean="0"/>
            <a:t>Inns et al. (2018)</a:t>
          </a:r>
        </a:p>
        <a:p>
          <a:r>
            <a:rPr lang="en-US" dirty="0" smtClean="0"/>
            <a:t>Research Synthesis</a:t>
          </a:r>
        </a:p>
      </dgm:t>
    </dgm:pt>
    <dgm:pt modelId="{392EFB5C-8525-417A-B67D-7DA58748736F}" type="parTrans" cxnId="{CD5016AD-84BA-49B7-9BAA-07AD840B098C}">
      <dgm:prSet/>
      <dgm:spPr/>
      <dgm:t>
        <a:bodyPr/>
        <a:lstStyle/>
        <a:p>
          <a:endParaRPr lang="en-US"/>
        </a:p>
      </dgm:t>
    </dgm:pt>
    <dgm:pt modelId="{A956746B-CE37-46F0-8815-74F55199312A}" type="sibTrans" cxnId="{CD5016AD-84BA-49B7-9BAA-07AD840B098C}">
      <dgm:prSet/>
      <dgm:spPr/>
      <dgm:t>
        <a:bodyPr/>
        <a:lstStyle/>
        <a:p>
          <a:endParaRPr lang="en-US"/>
        </a:p>
      </dgm:t>
    </dgm:pt>
    <dgm:pt modelId="{EB8F7FDF-4C3A-44A4-B51D-9E1DC1E3D13D}">
      <dgm:prSet phldrT="[Text]"/>
      <dgm:spPr/>
      <dgm:t>
        <a:bodyPr/>
        <a:lstStyle/>
        <a:p>
          <a:r>
            <a:rPr lang="en-US" dirty="0" smtClean="0"/>
            <a:t>Standard Protocol Reading Interventions</a:t>
          </a:r>
          <a:endParaRPr lang="en-US" dirty="0"/>
        </a:p>
      </dgm:t>
    </dgm:pt>
    <dgm:pt modelId="{9909B80A-757C-459D-9C5D-1A4F745648C7}" type="parTrans" cxnId="{F4A3C410-EE49-472D-B4A7-05628B7F9552}">
      <dgm:prSet/>
      <dgm:spPr/>
      <dgm:t>
        <a:bodyPr/>
        <a:lstStyle/>
        <a:p>
          <a:endParaRPr lang="en-US"/>
        </a:p>
      </dgm:t>
    </dgm:pt>
    <dgm:pt modelId="{4C09B271-4330-4740-84A8-1F02BAB3EF91}" type="sibTrans" cxnId="{F4A3C410-EE49-472D-B4A7-05628B7F9552}">
      <dgm:prSet/>
      <dgm:spPr/>
      <dgm:t>
        <a:bodyPr/>
        <a:lstStyle/>
        <a:p>
          <a:endParaRPr lang="en-US"/>
        </a:p>
      </dgm:t>
    </dgm:pt>
    <dgm:pt modelId="{15D1FA61-E72F-4F10-87AD-BF092717CDE7}">
      <dgm:prSet phldrT="[Text]"/>
      <dgm:spPr/>
      <dgm:t>
        <a:bodyPr/>
        <a:lstStyle/>
        <a:p>
          <a:r>
            <a:rPr lang="en-US" dirty="0" smtClean="0"/>
            <a:t>No Impact of Certified Teachers vs Paraprofessionals</a:t>
          </a:r>
          <a:endParaRPr lang="en-US" dirty="0"/>
        </a:p>
      </dgm:t>
    </dgm:pt>
    <dgm:pt modelId="{AB64F6DC-FF80-44AA-A236-CFB03FCB8E18}" type="parTrans" cxnId="{1BD8F2D5-B686-47F5-8D41-B069319F394F}">
      <dgm:prSet/>
      <dgm:spPr/>
      <dgm:t>
        <a:bodyPr/>
        <a:lstStyle/>
        <a:p>
          <a:endParaRPr lang="en-US"/>
        </a:p>
      </dgm:t>
    </dgm:pt>
    <dgm:pt modelId="{D7B4A6E5-1D95-4E36-B1E0-889449813EEF}" type="sibTrans" cxnId="{1BD8F2D5-B686-47F5-8D41-B069319F394F}">
      <dgm:prSet/>
      <dgm:spPr/>
      <dgm:t>
        <a:bodyPr/>
        <a:lstStyle/>
        <a:p>
          <a:endParaRPr lang="en-US"/>
        </a:p>
      </dgm:t>
    </dgm:pt>
    <dgm:pt modelId="{10A76421-D929-4C36-98B4-8C0EE232195F}">
      <dgm:prSet phldrT="[Text]"/>
      <dgm:spPr/>
      <dgm:t>
        <a:bodyPr/>
        <a:lstStyle/>
        <a:p>
          <a:r>
            <a:rPr lang="en-US" dirty="0" smtClean="0"/>
            <a:t>Pellegrini et al. (2018)</a:t>
          </a:r>
        </a:p>
        <a:p>
          <a:r>
            <a:rPr lang="en-US" dirty="0" smtClean="0"/>
            <a:t>Research Synthesis</a:t>
          </a:r>
          <a:endParaRPr lang="en-US" dirty="0"/>
        </a:p>
      </dgm:t>
    </dgm:pt>
    <dgm:pt modelId="{5AEAFE1C-0A85-4AAC-A361-7700E8B0CAA7}" type="parTrans" cxnId="{3D839734-82E2-4676-B1DC-AE845AFAE0CC}">
      <dgm:prSet/>
      <dgm:spPr/>
      <dgm:t>
        <a:bodyPr/>
        <a:lstStyle/>
        <a:p>
          <a:endParaRPr lang="en-US"/>
        </a:p>
      </dgm:t>
    </dgm:pt>
    <dgm:pt modelId="{55D0A770-19D0-4BCC-83C5-79571EE42679}" type="sibTrans" cxnId="{3D839734-82E2-4676-B1DC-AE845AFAE0CC}">
      <dgm:prSet/>
      <dgm:spPr/>
      <dgm:t>
        <a:bodyPr/>
        <a:lstStyle/>
        <a:p>
          <a:endParaRPr lang="en-US"/>
        </a:p>
      </dgm:t>
    </dgm:pt>
    <dgm:pt modelId="{0F304CA0-32EC-4DC8-B123-DCA7AE1BC958}">
      <dgm:prSet phldrT="[Text]"/>
      <dgm:spPr/>
      <dgm:t>
        <a:bodyPr/>
        <a:lstStyle/>
        <a:p>
          <a:r>
            <a:rPr lang="en-US" dirty="0" smtClean="0"/>
            <a:t>Standard Protocol Mathematics Interventions</a:t>
          </a:r>
          <a:endParaRPr lang="en-US" dirty="0"/>
        </a:p>
      </dgm:t>
    </dgm:pt>
    <dgm:pt modelId="{A5349608-CD9D-4B5E-9D43-ACB0984FC1B6}" type="parTrans" cxnId="{7D6F5C88-33F1-4CA3-A840-CC547DD919CB}">
      <dgm:prSet/>
      <dgm:spPr/>
      <dgm:t>
        <a:bodyPr/>
        <a:lstStyle/>
        <a:p>
          <a:endParaRPr lang="en-US"/>
        </a:p>
      </dgm:t>
    </dgm:pt>
    <dgm:pt modelId="{2F69BEC0-3285-4B1D-A5EC-16517C7C34A4}" type="sibTrans" cxnId="{7D6F5C88-33F1-4CA3-A840-CC547DD919CB}">
      <dgm:prSet/>
      <dgm:spPr/>
      <dgm:t>
        <a:bodyPr/>
        <a:lstStyle/>
        <a:p>
          <a:endParaRPr lang="en-US"/>
        </a:p>
      </dgm:t>
    </dgm:pt>
    <dgm:pt modelId="{7166EC4A-29B0-481C-B4D4-713F42636D75}">
      <dgm:prSet/>
      <dgm:spPr/>
      <dgm:t>
        <a:bodyPr/>
        <a:lstStyle/>
        <a:p>
          <a:r>
            <a:rPr lang="en-US" dirty="0" smtClean="0"/>
            <a:t>No Impact of Certified Teachers vs Paraprofessionals</a:t>
          </a:r>
          <a:endParaRPr lang="en-US" dirty="0"/>
        </a:p>
      </dgm:t>
    </dgm:pt>
    <dgm:pt modelId="{E9558764-758C-4AD6-AB11-F21F72B7B786}" type="parTrans" cxnId="{1C0F44F5-E744-46E4-A37C-3948B25BACF3}">
      <dgm:prSet/>
      <dgm:spPr/>
      <dgm:t>
        <a:bodyPr/>
        <a:lstStyle/>
        <a:p>
          <a:endParaRPr lang="en-US"/>
        </a:p>
      </dgm:t>
    </dgm:pt>
    <dgm:pt modelId="{551F4F00-29AC-40B8-940E-2643828AB77E}" type="sibTrans" cxnId="{1C0F44F5-E744-46E4-A37C-3948B25BACF3}">
      <dgm:prSet/>
      <dgm:spPr/>
      <dgm:t>
        <a:bodyPr/>
        <a:lstStyle/>
        <a:p>
          <a:endParaRPr lang="en-US"/>
        </a:p>
      </dgm:t>
    </dgm:pt>
    <dgm:pt modelId="{346ECA82-AE8C-4CBC-AACD-ADF6E3A0B8E4}" type="pres">
      <dgm:prSet presAssocID="{0357495A-E9D9-4E91-9A61-C011E8E7A76D}" presName="Name0" presStyleCnt="0">
        <dgm:presLayoutVars>
          <dgm:dir/>
          <dgm:animLvl val="lvl"/>
          <dgm:resizeHandles val="exact"/>
        </dgm:presLayoutVars>
      </dgm:prSet>
      <dgm:spPr/>
      <dgm:t>
        <a:bodyPr/>
        <a:lstStyle/>
        <a:p>
          <a:endParaRPr lang="en-US"/>
        </a:p>
      </dgm:t>
    </dgm:pt>
    <dgm:pt modelId="{E3D12DA4-68FF-4DAC-991D-0FE1724A6DF4}" type="pres">
      <dgm:prSet presAssocID="{9D325354-1F15-4626-921C-2BB9E7FAF6DF}" presName="linNode" presStyleCnt="0"/>
      <dgm:spPr/>
    </dgm:pt>
    <dgm:pt modelId="{CD4D50D1-F98F-49EC-985E-BF6EBA501E6F}" type="pres">
      <dgm:prSet presAssocID="{9D325354-1F15-4626-921C-2BB9E7FAF6DF}" presName="parentText" presStyleLbl="node1" presStyleIdx="0" presStyleCnt="3">
        <dgm:presLayoutVars>
          <dgm:chMax val="1"/>
          <dgm:bulletEnabled val="1"/>
        </dgm:presLayoutVars>
      </dgm:prSet>
      <dgm:spPr/>
      <dgm:t>
        <a:bodyPr/>
        <a:lstStyle/>
        <a:p>
          <a:endParaRPr lang="en-US"/>
        </a:p>
      </dgm:t>
    </dgm:pt>
    <dgm:pt modelId="{6A4C67D9-A1BE-4E46-838B-C81E0E700DAE}" type="pres">
      <dgm:prSet presAssocID="{9D325354-1F15-4626-921C-2BB9E7FAF6DF}" presName="descendantText" presStyleLbl="alignAccFollowNode1" presStyleIdx="0" presStyleCnt="3">
        <dgm:presLayoutVars>
          <dgm:bulletEnabled val="1"/>
        </dgm:presLayoutVars>
      </dgm:prSet>
      <dgm:spPr/>
      <dgm:t>
        <a:bodyPr/>
        <a:lstStyle/>
        <a:p>
          <a:endParaRPr lang="en-US"/>
        </a:p>
      </dgm:t>
    </dgm:pt>
    <dgm:pt modelId="{6050AAE4-987A-442C-AE1A-8DF34C2E7D4E}" type="pres">
      <dgm:prSet presAssocID="{C619D450-65DD-43AB-B81B-A37C2E1A5C06}" presName="sp" presStyleCnt="0"/>
      <dgm:spPr/>
    </dgm:pt>
    <dgm:pt modelId="{4CE56B76-19DD-42F4-9B68-CBF01BB9DD0B}" type="pres">
      <dgm:prSet presAssocID="{15B1B790-19F6-4835-9E76-2083228636D4}" presName="linNode" presStyleCnt="0"/>
      <dgm:spPr/>
    </dgm:pt>
    <dgm:pt modelId="{79512418-A8E6-428C-842D-023807C44EDC}" type="pres">
      <dgm:prSet presAssocID="{15B1B790-19F6-4835-9E76-2083228636D4}" presName="parentText" presStyleLbl="node1" presStyleIdx="1" presStyleCnt="3">
        <dgm:presLayoutVars>
          <dgm:chMax val="1"/>
          <dgm:bulletEnabled val="1"/>
        </dgm:presLayoutVars>
      </dgm:prSet>
      <dgm:spPr/>
      <dgm:t>
        <a:bodyPr/>
        <a:lstStyle/>
        <a:p>
          <a:endParaRPr lang="en-US"/>
        </a:p>
      </dgm:t>
    </dgm:pt>
    <dgm:pt modelId="{7730D62F-D50F-4312-87C2-838FFD746EF4}" type="pres">
      <dgm:prSet presAssocID="{15B1B790-19F6-4835-9E76-2083228636D4}" presName="descendantText" presStyleLbl="alignAccFollowNode1" presStyleIdx="1" presStyleCnt="3">
        <dgm:presLayoutVars>
          <dgm:bulletEnabled val="1"/>
        </dgm:presLayoutVars>
      </dgm:prSet>
      <dgm:spPr/>
      <dgm:t>
        <a:bodyPr/>
        <a:lstStyle/>
        <a:p>
          <a:endParaRPr lang="en-US"/>
        </a:p>
      </dgm:t>
    </dgm:pt>
    <dgm:pt modelId="{BC28F93E-5F55-4737-8A84-CC0A7A48BE5C}" type="pres">
      <dgm:prSet presAssocID="{A956746B-CE37-46F0-8815-74F55199312A}" presName="sp" presStyleCnt="0"/>
      <dgm:spPr/>
    </dgm:pt>
    <dgm:pt modelId="{47F4F8DB-92AF-454A-A629-70786F65AEDE}" type="pres">
      <dgm:prSet presAssocID="{10A76421-D929-4C36-98B4-8C0EE232195F}" presName="linNode" presStyleCnt="0"/>
      <dgm:spPr/>
    </dgm:pt>
    <dgm:pt modelId="{E390A73F-8013-4176-A4C4-FE01D966FEC4}" type="pres">
      <dgm:prSet presAssocID="{10A76421-D929-4C36-98B4-8C0EE232195F}" presName="parentText" presStyleLbl="node1" presStyleIdx="2" presStyleCnt="3">
        <dgm:presLayoutVars>
          <dgm:chMax val="1"/>
          <dgm:bulletEnabled val="1"/>
        </dgm:presLayoutVars>
      </dgm:prSet>
      <dgm:spPr/>
      <dgm:t>
        <a:bodyPr/>
        <a:lstStyle/>
        <a:p>
          <a:endParaRPr lang="en-US"/>
        </a:p>
      </dgm:t>
    </dgm:pt>
    <dgm:pt modelId="{7E6ACEC9-B904-479A-8A5D-5A3AA6E03380}" type="pres">
      <dgm:prSet presAssocID="{10A76421-D929-4C36-98B4-8C0EE232195F}" presName="descendantText" presStyleLbl="alignAccFollowNode1" presStyleIdx="2" presStyleCnt="3">
        <dgm:presLayoutVars>
          <dgm:bulletEnabled val="1"/>
        </dgm:presLayoutVars>
      </dgm:prSet>
      <dgm:spPr/>
      <dgm:t>
        <a:bodyPr/>
        <a:lstStyle/>
        <a:p>
          <a:endParaRPr lang="en-US"/>
        </a:p>
      </dgm:t>
    </dgm:pt>
  </dgm:ptLst>
  <dgm:cxnLst>
    <dgm:cxn modelId="{F4A3C410-EE49-472D-B4A7-05628B7F9552}" srcId="{15B1B790-19F6-4835-9E76-2083228636D4}" destId="{EB8F7FDF-4C3A-44A4-B51D-9E1DC1E3D13D}" srcOrd="0" destOrd="0" parTransId="{9909B80A-757C-459D-9C5D-1A4F745648C7}" sibTransId="{4C09B271-4330-4740-84A8-1F02BAB3EF91}"/>
    <dgm:cxn modelId="{3D839734-82E2-4676-B1DC-AE845AFAE0CC}" srcId="{0357495A-E9D9-4E91-9A61-C011E8E7A76D}" destId="{10A76421-D929-4C36-98B4-8C0EE232195F}" srcOrd="2" destOrd="0" parTransId="{5AEAFE1C-0A85-4AAC-A361-7700E8B0CAA7}" sibTransId="{55D0A770-19D0-4BCC-83C5-79571EE42679}"/>
    <dgm:cxn modelId="{4FDCF7A3-6ECC-4821-9BE7-4E5FB59DDA3D}" type="presOf" srcId="{10A76421-D929-4C36-98B4-8C0EE232195F}" destId="{E390A73F-8013-4176-A4C4-FE01D966FEC4}" srcOrd="0" destOrd="0" presId="urn:microsoft.com/office/officeart/2005/8/layout/vList5"/>
    <dgm:cxn modelId="{FEDF51C2-23FF-44F6-A052-A73159AE0281}" srcId="{0357495A-E9D9-4E91-9A61-C011E8E7A76D}" destId="{9D325354-1F15-4626-921C-2BB9E7FAF6DF}" srcOrd="0" destOrd="0" parTransId="{59FDE8FE-0378-4285-B2BF-46ED9058280C}" sibTransId="{C619D450-65DD-43AB-B81B-A37C2E1A5C06}"/>
    <dgm:cxn modelId="{CD5016AD-84BA-49B7-9BAA-07AD840B098C}" srcId="{0357495A-E9D9-4E91-9A61-C011E8E7A76D}" destId="{15B1B790-19F6-4835-9E76-2083228636D4}" srcOrd="1" destOrd="0" parTransId="{392EFB5C-8525-417A-B67D-7DA58748736F}" sibTransId="{A956746B-CE37-46F0-8815-74F55199312A}"/>
    <dgm:cxn modelId="{0FDD06A5-A62A-47DE-B2AF-A682DF1645A9}" type="presOf" srcId="{9D325354-1F15-4626-921C-2BB9E7FAF6DF}" destId="{CD4D50D1-F98F-49EC-985E-BF6EBA501E6F}" srcOrd="0" destOrd="0" presId="urn:microsoft.com/office/officeart/2005/8/layout/vList5"/>
    <dgm:cxn modelId="{C3AF319C-AB3D-4043-B0CD-0373B8804A9E}" srcId="{9D325354-1F15-4626-921C-2BB9E7FAF6DF}" destId="{3BB88D4C-A177-48E8-9196-3129896F580C}" srcOrd="0" destOrd="0" parTransId="{27DE3F67-7B5D-4F2E-AB03-1829ED25DD2F}" sibTransId="{DF122B55-6AE9-468D-A8B5-CD38DED69DE2}"/>
    <dgm:cxn modelId="{72D4134A-E47F-49CC-8CDC-7DE0C6EF312E}" type="presOf" srcId="{0F304CA0-32EC-4DC8-B123-DCA7AE1BC958}" destId="{7E6ACEC9-B904-479A-8A5D-5A3AA6E03380}" srcOrd="0" destOrd="0" presId="urn:microsoft.com/office/officeart/2005/8/layout/vList5"/>
    <dgm:cxn modelId="{EC7C8683-91C0-419B-A248-9114F7AC184A}" type="presOf" srcId="{3BB88D4C-A177-48E8-9196-3129896F580C}" destId="{6A4C67D9-A1BE-4E46-838B-C81E0E700DAE}" srcOrd="0" destOrd="0" presId="urn:microsoft.com/office/officeart/2005/8/layout/vList5"/>
    <dgm:cxn modelId="{5A64ACAA-4639-45AD-A73E-277FF628C7D6}" type="presOf" srcId="{15D1FA61-E72F-4F10-87AD-BF092717CDE7}" destId="{7730D62F-D50F-4312-87C2-838FFD746EF4}" srcOrd="0" destOrd="1" presId="urn:microsoft.com/office/officeart/2005/8/layout/vList5"/>
    <dgm:cxn modelId="{68608F1C-5CAF-4DAA-97D6-839AC5538DF9}" type="presOf" srcId="{7166EC4A-29B0-481C-B4D4-713F42636D75}" destId="{7E6ACEC9-B904-479A-8A5D-5A3AA6E03380}" srcOrd="0" destOrd="1" presId="urn:microsoft.com/office/officeart/2005/8/layout/vList5"/>
    <dgm:cxn modelId="{1C0F44F5-E744-46E4-A37C-3948B25BACF3}" srcId="{10A76421-D929-4C36-98B4-8C0EE232195F}" destId="{7166EC4A-29B0-481C-B4D4-713F42636D75}" srcOrd="1" destOrd="0" parTransId="{E9558764-758C-4AD6-AB11-F21F72B7B786}" sibTransId="{551F4F00-29AC-40B8-940E-2643828AB77E}"/>
    <dgm:cxn modelId="{694C02BA-6C95-4D09-A4D0-846EC6DAB382}" type="presOf" srcId="{5BB57E30-BC45-4C8C-97D1-7E556875579F}" destId="{6A4C67D9-A1BE-4E46-838B-C81E0E700DAE}" srcOrd="0" destOrd="1" presId="urn:microsoft.com/office/officeart/2005/8/layout/vList5"/>
    <dgm:cxn modelId="{1BD8F2D5-B686-47F5-8D41-B069319F394F}" srcId="{15B1B790-19F6-4835-9E76-2083228636D4}" destId="{15D1FA61-E72F-4F10-87AD-BF092717CDE7}" srcOrd="1" destOrd="0" parTransId="{AB64F6DC-FF80-44AA-A236-CFB03FCB8E18}" sibTransId="{D7B4A6E5-1D95-4E36-B1E0-889449813EEF}"/>
    <dgm:cxn modelId="{C41EC36D-7F44-4CAA-8A59-49072856466B}" type="presOf" srcId="{15B1B790-19F6-4835-9E76-2083228636D4}" destId="{79512418-A8E6-428C-842D-023807C44EDC}" srcOrd="0" destOrd="0" presId="urn:microsoft.com/office/officeart/2005/8/layout/vList5"/>
    <dgm:cxn modelId="{6FBB791E-F46F-4531-ADFB-014976887E90}" type="presOf" srcId="{EB8F7FDF-4C3A-44A4-B51D-9E1DC1E3D13D}" destId="{7730D62F-D50F-4312-87C2-838FFD746EF4}" srcOrd="0" destOrd="0" presId="urn:microsoft.com/office/officeart/2005/8/layout/vList5"/>
    <dgm:cxn modelId="{4D981586-9AAE-405A-ACCA-F4E610025D83}" type="presOf" srcId="{0357495A-E9D9-4E91-9A61-C011E8E7A76D}" destId="{346ECA82-AE8C-4CBC-AACD-ADF6E3A0B8E4}" srcOrd="0" destOrd="0" presId="urn:microsoft.com/office/officeart/2005/8/layout/vList5"/>
    <dgm:cxn modelId="{FDC7C777-6B03-4E19-A49E-089F952BF38A}" srcId="{9D325354-1F15-4626-921C-2BB9E7FAF6DF}" destId="{5BB57E30-BC45-4C8C-97D1-7E556875579F}" srcOrd="1" destOrd="0" parTransId="{4224650D-B46F-4342-A448-67E55C39F271}" sibTransId="{4190278B-169F-4A07-B27F-1F204CA95B36}"/>
    <dgm:cxn modelId="{7D6F5C88-33F1-4CA3-A840-CC547DD919CB}" srcId="{10A76421-D929-4C36-98B4-8C0EE232195F}" destId="{0F304CA0-32EC-4DC8-B123-DCA7AE1BC958}" srcOrd="0" destOrd="0" parTransId="{A5349608-CD9D-4B5E-9D43-ACB0984FC1B6}" sibTransId="{2F69BEC0-3285-4B1D-A5EC-16517C7C34A4}"/>
    <dgm:cxn modelId="{75B6DEA6-01E3-4BFD-B4CA-06ED5B841F5E}" type="presParOf" srcId="{346ECA82-AE8C-4CBC-AACD-ADF6E3A0B8E4}" destId="{E3D12DA4-68FF-4DAC-991D-0FE1724A6DF4}" srcOrd="0" destOrd="0" presId="urn:microsoft.com/office/officeart/2005/8/layout/vList5"/>
    <dgm:cxn modelId="{74A4D980-B38C-4986-99AF-66734A21B878}" type="presParOf" srcId="{E3D12DA4-68FF-4DAC-991D-0FE1724A6DF4}" destId="{CD4D50D1-F98F-49EC-985E-BF6EBA501E6F}" srcOrd="0" destOrd="0" presId="urn:microsoft.com/office/officeart/2005/8/layout/vList5"/>
    <dgm:cxn modelId="{132C122F-304C-4AD5-97A6-275089AFD666}" type="presParOf" srcId="{E3D12DA4-68FF-4DAC-991D-0FE1724A6DF4}" destId="{6A4C67D9-A1BE-4E46-838B-C81E0E700DAE}" srcOrd="1" destOrd="0" presId="urn:microsoft.com/office/officeart/2005/8/layout/vList5"/>
    <dgm:cxn modelId="{CE548BB2-83F4-4C29-967A-91A4168083D9}" type="presParOf" srcId="{346ECA82-AE8C-4CBC-AACD-ADF6E3A0B8E4}" destId="{6050AAE4-987A-442C-AE1A-8DF34C2E7D4E}" srcOrd="1" destOrd="0" presId="urn:microsoft.com/office/officeart/2005/8/layout/vList5"/>
    <dgm:cxn modelId="{0C8453F9-EB62-440A-99AB-1E86AD4EA463}" type="presParOf" srcId="{346ECA82-AE8C-4CBC-AACD-ADF6E3A0B8E4}" destId="{4CE56B76-19DD-42F4-9B68-CBF01BB9DD0B}" srcOrd="2" destOrd="0" presId="urn:microsoft.com/office/officeart/2005/8/layout/vList5"/>
    <dgm:cxn modelId="{F1EA9160-07AF-4707-A20C-ECA0CB6ED1B7}" type="presParOf" srcId="{4CE56B76-19DD-42F4-9B68-CBF01BB9DD0B}" destId="{79512418-A8E6-428C-842D-023807C44EDC}" srcOrd="0" destOrd="0" presId="urn:microsoft.com/office/officeart/2005/8/layout/vList5"/>
    <dgm:cxn modelId="{20BE84D5-6179-4F1B-A247-9D0EE0E1E29B}" type="presParOf" srcId="{4CE56B76-19DD-42F4-9B68-CBF01BB9DD0B}" destId="{7730D62F-D50F-4312-87C2-838FFD746EF4}" srcOrd="1" destOrd="0" presId="urn:microsoft.com/office/officeart/2005/8/layout/vList5"/>
    <dgm:cxn modelId="{77EBE67B-5E01-4836-9A73-8FA4F2B0439E}" type="presParOf" srcId="{346ECA82-AE8C-4CBC-AACD-ADF6E3A0B8E4}" destId="{BC28F93E-5F55-4737-8A84-CC0A7A48BE5C}" srcOrd="3" destOrd="0" presId="urn:microsoft.com/office/officeart/2005/8/layout/vList5"/>
    <dgm:cxn modelId="{2E7A4960-5E80-4171-8A94-B15F8122806C}" type="presParOf" srcId="{346ECA82-AE8C-4CBC-AACD-ADF6E3A0B8E4}" destId="{47F4F8DB-92AF-454A-A629-70786F65AEDE}" srcOrd="4" destOrd="0" presId="urn:microsoft.com/office/officeart/2005/8/layout/vList5"/>
    <dgm:cxn modelId="{AC6B59DC-EAD8-49F5-B4BD-1F7F44FF6E7A}" type="presParOf" srcId="{47F4F8DB-92AF-454A-A629-70786F65AEDE}" destId="{E390A73F-8013-4176-A4C4-FE01D966FEC4}" srcOrd="0" destOrd="0" presId="urn:microsoft.com/office/officeart/2005/8/layout/vList5"/>
    <dgm:cxn modelId="{9B643971-39D8-44E6-AB29-B270CCB83406}" type="presParOf" srcId="{47F4F8DB-92AF-454A-A629-70786F65AEDE}" destId="{7E6ACEC9-B904-479A-8A5D-5A3AA6E0338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02FB426-2743-406F-A040-9E1DDB3C7D54}" type="doc">
      <dgm:prSet loTypeId="urn:microsoft.com/office/officeart/2005/8/layout/radial4" loCatId="relationship" qsTypeId="urn:microsoft.com/office/officeart/2005/8/quickstyle/simple1" qsCatId="simple" csTypeId="urn:microsoft.com/office/officeart/2005/8/colors/accent0_1" csCatId="mainScheme" phldr="1"/>
      <dgm:spPr/>
      <dgm:t>
        <a:bodyPr/>
        <a:lstStyle/>
        <a:p>
          <a:endParaRPr lang="en-US"/>
        </a:p>
      </dgm:t>
    </dgm:pt>
    <dgm:pt modelId="{2489E9B7-2974-4DAC-8B0E-FB69EDD1554A}">
      <dgm:prSet phldrT="[Text]"/>
      <dgm:spPr/>
      <dgm:t>
        <a:bodyPr/>
        <a:lstStyle/>
        <a:p>
          <a:r>
            <a:rPr lang="en-US" dirty="0" smtClean="0"/>
            <a:t>Treatment</a:t>
          </a:r>
          <a:endParaRPr lang="en-US" dirty="0"/>
        </a:p>
      </dgm:t>
    </dgm:pt>
    <dgm:pt modelId="{7307C373-2720-4E98-A918-53DA686A453B}" type="parTrans" cxnId="{D0F53BE4-CB74-4EE0-9C5D-BB6323F3A590}">
      <dgm:prSet/>
      <dgm:spPr/>
      <dgm:t>
        <a:bodyPr/>
        <a:lstStyle/>
        <a:p>
          <a:endParaRPr lang="en-US"/>
        </a:p>
      </dgm:t>
    </dgm:pt>
    <dgm:pt modelId="{554D6CDF-0621-43A8-BC0E-74C4D7F6626B}" type="sibTrans" cxnId="{D0F53BE4-CB74-4EE0-9C5D-BB6323F3A590}">
      <dgm:prSet/>
      <dgm:spPr/>
      <dgm:t>
        <a:bodyPr/>
        <a:lstStyle/>
        <a:p>
          <a:endParaRPr lang="en-US"/>
        </a:p>
      </dgm:t>
    </dgm:pt>
    <dgm:pt modelId="{798B1390-7675-47B6-AA36-7C84A10B3174}">
      <dgm:prSet phldrT="[Text]"/>
      <dgm:spPr/>
      <dgm:t>
        <a:bodyPr/>
        <a:lstStyle/>
        <a:p>
          <a:r>
            <a:rPr lang="en-US" dirty="0" smtClean="0"/>
            <a:t>Complexity </a:t>
          </a:r>
          <a:endParaRPr lang="en-US" dirty="0"/>
        </a:p>
      </dgm:t>
    </dgm:pt>
    <dgm:pt modelId="{3A075136-9EBF-4456-B699-441313D4BEBD}" type="parTrans" cxnId="{E30718F9-42E2-498F-9922-24A4FCADF144}">
      <dgm:prSet/>
      <dgm:spPr/>
      <dgm:t>
        <a:bodyPr/>
        <a:lstStyle/>
        <a:p>
          <a:endParaRPr lang="en-US"/>
        </a:p>
      </dgm:t>
    </dgm:pt>
    <dgm:pt modelId="{3BC3C640-8DD9-455D-8153-EC1019650F2A}" type="sibTrans" cxnId="{E30718F9-42E2-498F-9922-24A4FCADF144}">
      <dgm:prSet/>
      <dgm:spPr/>
      <dgm:t>
        <a:bodyPr/>
        <a:lstStyle/>
        <a:p>
          <a:endParaRPr lang="en-US"/>
        </a:p>
      </dgm:t>
    </dgm:pt>
    <dgm:pt modelId="{FAE73297-2109-4C6D-BD83-A00136DE217E}">
      <dgm:prSet phldrT="[Text]"/>
      <dgm:spPr/>
      <dgm:t>
        <a:bodyPr/>
        <a:lstStyle/>
        <a:p>
          <a:r>
            <a:rPr lang="en-US" dirty="0" smtClean="0"/>
            <a:t>Expense</a:t>
          </a:r>
          <a:endParaRPr lang="en-US" dirty="0"/>
        </a:p>
      </dgm:t>
    </dgm:pt>
    <dgm:pt modelId="{D7F7C4C4-A632-4573-B35C-2EF40FE66692}" type="parTrans" cxnId="{A887A435-D81B-4BAB-BAB5-4BB64224AEE8}">
      <dgm:prSet/>
      <dgm:spPr/>
      <dgm:t>
        <a:bodyPr/>
        <a:lstStyle/>
        <a:p>
          <a:endParaRPr lang="en-US"/>
        </a:p>
      </dgm:t>
    </dgm:pt>
    <dgm:pt modelId="{6FA8C18F-BD40-40A8-A08F-788F594800EF}" type="sibTrans" cxnId="{A887A435-D81B-4BAB-BAB5-4BB64224AEE8}">
      <dgm:prSet/>
      <dgm:spPr/>
      <dgm:t>
        <a:bodyPr/>
        <a:lstStyle/>
        <a:p>
          <a:endParaRPr lang="en-US"/>
        </a:p>
      </dgm:t>
    </dgm:pt>
    <dgm:pt modelId="{AD0953DF-0A5B-4974-B152-EE1A0AF0E293}">
      <dgm:prSet phldrT="[Text]"/>
      <dgm:spPr/>
      <dgm:t>
        <a:bodyPr/>
        <a:lstStyle/>
        <a:p>
          <a:r>
            <a:rPr lang="en-US" dirty="0" smtClean="0"/>
            <a:t>Strength </a:t>
          </a:r>
          <a:endParaRPr lang="en-US" dirty="0"/>
        </a:p>
      </dgm:t>
    </dgm:pt>
    <dgm:pt modelId="{6F4CD452-113C-45EC-91B3-F9370C442274}" type="parTrans" cxnId="{A02F35CF-DE39-4BEB-A96D-B9DB913E7758}">
      <dgm:prSet/>
      <dgm:spPr/>
      <dgm:t>
        <a:bodyPr/>
        <a:lstStyle/>
        <a:p>
          <a:endParaRPr lang="en-US"/>
        </a:p>
      </dgm:t>
    </dgm:pt>
    <dgm:pt modelId="{CEB0F36A-DC29-4338-9E0D-9C562B4E8F67}" type="sibTrans" cxnId="{A02F35CF-DE39-4BEB-A96D-B9DB913E7758}">
      <dgm:prSet/>
      <dgm:spPr/>
      <dgm:t>
        <a:bodyPr/>
        <a:lstStyle/>
        <a:p>
          <a:endParaRPr lang="en-US"/>
        </a:p>
      </dgm:t>
    </dgm:pt>
    <dgm:pt modelId="{D44C0730-8BDC-4F00-9AB6-44243B2CB194}">
      <dgm:prSet phldrT="[Text]"/>
      <dgm:spPr/>
      <dgm:t>
        <a:bodyPr/>
        <a:lstStyle/>
        <a:p>
          <a:r>
            <a:rPr lang="en-US" dirty="0" smtClean="0"/>
            <a:t>Efficiency?</a:t>
          </a:r>
          <a:endParaRPr lang="en-US" dirty="0"/>
        </a:p>
      </dgm:t>
    </dgm:pt>
    <dgm:pt modelId="{980A348A-DD7D-468D-B832-B490E2396D52}" type="parTrans" cxnId="{2170ED60-919A-43A4-AE09-AA14B59A0336}">
      <dgm:prSet/>
      <dgm:spPr/>
      <dgm:t>
        <a:bodyPr/>
        <a:lstStyle/>
        <a:p>
          <a:endParaRPr lang="en-US"/>
        </a:p>
      </dgm:t>
    </dgm:pt>
    <dgm:pt modelId="{FB52CF7A-FFC8-466C-BE9F-0F810B6B24EF}" type="sibTrans" cxnId="{2170ED60-919A-43A4-AE09-AA14B59A0336}">
      <dgm:prSet/>
      <dgm:spPr/>
      <dgm:t>
        <a:bodyPr/>
        <a:lstStyle/>
        <a:p>
          <a:endParaRPr lang="en-US"/>
        </a:p>
      </dgm:t>
    </dgm:pt>
    <dgm:pt modelId="{DC45885F-76A9-4D2E-A629-2734F4826B8C}" type="pres">
      <dgm:prSet presAssocID="{D02FB426-2743-406F-A040-9E1DDB3C7D54}" presName="cycle" presStyleCnt="0">
        <dgm:presLayoutVars>
          <dgm:chMax val="1"/>
          <dgm:dir/>
          <dgm:animLvl val="ctr"/>
          <dgm:resizeHandles val="exact"/>
        </dgm:presLayoutVars>
      </dgm:prSet>
      <dgm:spPr/>
      <dgm:t>
        <a:bodyPr/>
        <a:lstStyle/>
        <a:p>
          <a:endParaRPr lang="en-US"/>
        </a:p>
      </dgm:t>
    </dgm:pt>
    <dgm:pt modelId="{79B9C3A6-F372-4EF7-A3BC-299D84E9F890}" type="pres">
      <dgm:prSet presAssocID="{2489E9B7-2974-4DAC-8B0E-FB69EDD1554A}" presName="centerShape" presStyleLbl="node0" presStyleIdx="0" presStyleCnt="1"/>
      <dgm:spPr/>
      <dgm:t>
        <a:bodyPr/>
        <a:lstStyle/>
        <a:p>
          <a:endParaRPr lang="en-US"/>
        </a:p>
      </dgm:t>
    </dgm:pt>
    <dgm:pt modelId="{B5EA2ED5-938E-4AE5-8C6C-3C3C4D36E13C}" type="pres">
      <dgm:prSet presAssocID="{3A075136-9EBF-4456-B699-441313D4BEBD}" presName="parTrans" presStyleLbl="bgSibTrans2D1" presStyleIdx="0" presStyleCnt="4"/>
      <dgm:spPr/>
      <dgm:t>
        <a:bodyPr/>
        <a:lstStyle/>
        <a:p>
          <a:endParaRPr lang="en-US"/>
        </a:p>
      </dgm:t>
    </dgm:pt>
    <dgm:pt modelId="{3CF651E0-9B2A-429D-9C98-F21BAAB814C5}" type="pres">
      <dgm:prSet presAssocID="{798B1390-7675-47B6-AA36-7C84A10B3174}" presName="node" presStyleLbl="node1" presStyleIdx="0" presStyleCnt="4">
        <dgm:presLayoutVars>
          <dgm:bulletEnabled val="1"/>
        </dgm:presLayoutVars>
      </dgm:prSet>
      <dgm:spPr/>
      <dgm:t>
        <a:bodyPr/>
        <a:lstStyle/>
        <a:p>
          <a:endParaRPr lang="en-US"/>
        </a:p>
      </dgm:t>
    </dgm:pt>
    <dgm:pt modelId="{A091B7FA-D7A1-4B43-AEB8-112B6A66C6E6}" type="pres">
      <dgm:prSet presAssocID="{D7F7C4C4-A632-4573-B35C-2EF40FE66692}" presName="parTrans" presStyleLbl="bgSibTrans2D1" presStyleIdx="1" presStyleCnt="4"/>
      <dgm:spPr/>
      <dgm:t>
        <a:bodyPr/>
        <a:lstStyle/>
        <a:p>
          <a:endParaRPr lang="en-US"/>
        </a:p>
      </dgm:t>
    </dgm:pt>
    <dgm:pt modelId="{4C5AC6F4-F706-4863-AE82-4B965486C1E7}" type="pres">
      <dgm:prSet presAssocID="{FAE73297-2109-4C6D-BD83-A00136DE217E}" presName="node" presStyleLbl="node1" presStyleIdx="1" presStyleCnt="4">
        <dgm:presLayoutVars>
          <dgm:bulletEnabled val="1"/>
        </dgm:presLayoutVars>
      </dgm:prSet>
      <dgm:spPr/>
      <dgm:t>
        <a:bodyPr/>
        <a:lstStyle/>
        <a:p>
          <a:endParaRPr lang="en-US"/>
        </a:p>
      </dgm:t>
    </dgm:pt>
    <dgm:pt modelId="{E035863B-EA07-4EE9-8F21-53BB64A9B676}" type="pres">
      <dgm:prSet presAssocID="{6F4CD452-113C-45EC-91B3-F9370C442274}" presName="parTrans" presStyleLbl="bgSibTrans2D1" presStyleIdx="2" presStyleCnt="4"/>
      <dgm:spPr/>
      <dgm:t>
        <a:bodyPr/>
        <a:lstStyle/>
        <a:p>
          <a:endParaRPr lang="en-US"/>
        </a:p>
      </dgm:t>
    </dgm:pt>
    <dgm:pt modelId="{DCFC40A7-1A85-48DA-84B8-D4EABD41E929}" type="pres">
      <dgm:prSet presAssocID="{AD0953DF-0A5B-4974-B152-EE1A0AF0E293}" presName="node" presStyleLbl="node1" presStyleIdx="2" presStyleCnt="4" custRadScaleRad="100023" custRadScaleInc="-6202">
        <dgm:presLayoutVars>
          <dgm:bulletEnabled val="1"/>
        </dgm:presLayoutVars>
      </dgm:prSet>
      <dgm:spPr/>
      <dgm:t>
        <a:bodyPr/>
        <a:lstStyle/>
        <a:p>
          <a:endParaRPr lang="en-US"/>
        </a:p>
      </dgm:t>
    </dgm:pt>
    <dgm:pt modelId="{9B12BD1D-38F1-4441-AB56-0040C414C998}" type="pres">
      <dgm:prSet presAssocID="{980A348A-DD7D-468D-B832-B490E2396D52}" presName="parTrans" presStyleLbl="bgSibTrans2D1" presStyleIdx="3" presStyleCnt="4"/>
      <dgm:spPr/>
      <dgm:t>
        <a:bodyPr/>
        <a:lstStyle/>
        <a:p>
          <a:endParaRPr lang="en-US"/>
        </a:p>
      </dgm:t>
    </dgm:pt>
    <dgm:pt modelId="{D043A969-A30B-41FF-8907-95C35F0556ED}" type="pres">
      <dgm:prSet presAssocID="{D44C0730-8BDC-4F00-9AB6-44243B2CB194}" presName="node" presStyleLbl="node1" presStyleIdx="3" presStyleCnt="4">
        <dgm:presLayoutVars>
          <dgm:bulletEnabled val="1"/>
        </dgm:presLayoutVars>
      </dgm:prSet>
      <dgm:spPr/>
      <dgm:t>
        <a:bodyPr/>
        <a:lstStyle/>
        <a:p>
          <a:endParaRPr lang="en-US"/>
        </a:p>
      </dgm:t>
    </dgm:pt>
  </dgm:ptLst>
  <dgm:cxnLst>
    <dgm:cxn modelId="{0957B961-94A9-4B90-AB92-032442A383E4}" type="presOf" srcId="{D02FB426-2743-406F-A040-9E1DDB3C7D54}" destId="{DC45885F-76A9-4D2E-A629-2734F4826B8C}" srcOrd="0" destOrd="0" presId="urn:microsoft.com/office/officeart/2005/8/layout/radial4"/>
    <dgm:cxn modelId="{E30718F9-42E2-498F-9922-24A4FCADF144}" srcId="{2489E9B7-2974-4DAC-8B0E-FB69EDD1554A}" destId="{798B1390-7675-47B6-AA36-7C84A10B3174}" srcOrd="0" destOrd="0" parTransId="{3A075136-9EBF-4456-B699-441313D4BEBD}" sibTransId="{3BC3C640-8DD9-455D-8153-EC1019650F2A}"/>
    <dgm:cxn modelId="{673CFEEC-845C-412C-B543-1A475F0D5892}" type="presOf" srcId="{3A075136-9EBF-4456-B699-441313D4BEBD}" destId="{B5EA2ED5-938E-4AE5-8C6C-3C3C4D36E13C}" srcOrd="0" destOrd="0" presId="urn:microsoft.com/office/officeart/2005/8/layout/radial4"/>
    <dgm:cxn modelId="{4B5EE6AE-11B5-47D1-AC04-17080F77C82B}" type="presOf" srcId="{D44C0730-8BDC-4F00-9AB6-44243B2CB194}" destId="{D043A969-A30B-41FF-8907-95C35F0556ED}" srcOrd="0" destOrd="0" presId="urn:microsoft.com/office/officeart/2005/8/layout/radial4"/>
    <dgm:cxn modelId="{3890B61F-0E3D-433F-A5F3-B5772387B572}" type="presOf" srcId="{D7F7C4C4-A632-4573-B35C-2EF40FE66692}" destId="{A091B7FA-D7A1-4B43-AEB8-112B6A66C6E6}" srcOrd="0" destOrd="0" presId="urn:microsoft.com/office/officeart/2005/8/layout/radial4"/>
    <dgm:cxn modelId="{D0CD1B5D-8D46-4450-AC82-82FD4AB4EEC2}" type="presOf" srcId="{FAE73297-2109-4C6D-BD83-A00136DE217E}" destId="{4C5AC6F4-F706-4863-AE82-4B965486C1E7}" srcOrd="0" destOrd="0" presId="urn:microsoft.com/office/officeart/2005/8/layout/radial4"/>
    <dgm:cxn modelId="{1A148ED7-4CC5-47D9-AE33-77ACC4E8C9E5}" type="presOf" srcId="{980A348A-DD7D-468D-B832-B490E2396D52}" destId="{9B12BD1D-38F1-4441-AB56-0040C414C998}" srcOrd="0" destOrd="0" presId="urn:microsoft.com/office/officeart/2005/8/layout/radial4"/>
    <dgm:cxn modelId="{2170ED60-919A-43A4-AE09-AA14B59A0336}" srcId="{2489E9B7-2974-4DAC-8B0E-FB69EDD1554A}" destId="{D44C0730-8BDC-4F00-9AB6-44243B2CB194}" srcOrd="3" destOrd="0" parTransId="{980A348A-DD7D-468D-B832-B490E2396D52}" sibTransId="{FB52CF7A-FFC8-466C-BE9F-0F810B6B24EF}"/>
    <dgm:cxn modelId="{D0F53BE4-CB74-4EE0-9C5D-BB6323F3A590}" srcId="{D02FB426-2743-406F-A040-9E1DDB3C7D54}" destId="{2489E9B7-2974-4DAC-8B0E-FB69EDD1554A}" srcOrd="0" destOrd="0" parTransId="{7307C373-2720-4E98-A918-53DA686A453B}" sibTransId="{554D6CDF-0621-43A8-BC0E-74C4D7F6626B}"/>
    <dgm:cxn modelId="{90BB3D54-FE01-4406-855D-D0553F26EA62}" type="presOf" srcId="{AD0953DF-0A5B-4974-B152-EE1A0AF0E293}" destId="{DCFC40A7-1A85-48DA-84B8-D4EABD41E929}" srcOrd="0" destOrd="0" presId="urn:microsoft.com/office/officeart/2005/8/layout/radial4"/>
    <dgm:cxn modelId="{FE007CA6-FAFC-43C3-943C-2F41A48BD472}" type="presOf" srcId="{798B1390-7675-47B6-AA36-7C84A10B3174}" destId="{3CF651E0-9B2A-429D-9C98-F21BAAB814C5}" srcOrd="0" destOrd="0" presId="urn:microsoft.com/office/officeart/2005/8/layout/radial4"/>
    <dgm:cxn modelId="{A887A435-D81B-4BAB-BAB5-4BB64224AEE8}" srcId="{2489E9B7-2974-4DAC-8B0E-FB69EDD1554A}" destId="{FAE73297-2109-4C6D-BD83-A00136DE217E}" srcOrd="1" destOrd="0" parTransId="{D7F7C4C4-A632-4573-B35C-2EF40FE66692}" sibTransId="{6FA8C18F-BD40-40A8-A08F-788F594800EF}"/>
    <dgm:cxn modelId="{269AE30B-1E81-4A3B-A19B-97B69C3DA4E0}" type="presOf" srcId="{6F4CD452-113C-45EC-91B3-F9370C442274}" destId="{E035863B-EA07-4EE9-8F21-53BB64A9B676}" srcOrd="0" destOrd="0" presId="urn:microsoft.com/office/officeart/2005/8/layout/radial4"/>
    <dgm:cxn modelId="{A02F35CF-DE39-4BEB-A96D-B9DB913E7758}" srcId="{2489E9B7-2974-4DAC-8B0E-FB69EDD1554A}" destId="{AD0953DF-0A5B-4974-B152-EE1A0AF0E293}" srcOrd="2" destOrd="0" parTransId="{6F4CD452-113C-45EC-91B3-F9370C442274}" sibTransId="{CEB0F36A-DC29-4338-9E0D-9C562B4E8F67}"/>
    <dgm:cxn modelId="{B18D0DE8-5B69-4E0E-9A67-07E2C045ADF7}" type="presOf" srcId="{2489E9B7-2974-4DAC-8B0E-FB69EDD1554A}" destId="{79B9C3A6-F372-4EF7-A3BC-299D84E9F890}" srcOrd="0" destOrd="0" presId="urn:microsoft.com/office/officeart/2005/8/layout/radial4"/>
    <dgm:cxn modelId="{8F139285-2761-46BE-8058-0BB01AD1F3FF}" type="presParOf" srcId="{DC45885F-76A9-4D2E-A629-2734F4826B8C}" destId="{79B9C3A6-F372-4EF7-A3BC-299D84E9F890}" srcOrd="0" destOrd="0" presId="urn:microsoft.com/office/officeart/2005/8/layout/radial4"/>
    <dgm:cxn modelId="{61A71946-4C5F-48B2-A01E-34C07B1B6267}" type="presParOf" srcId="{DC45885F-76A9-4D2E-A629-2734F4826B8C}" destId="{B5EA2ED5-938E-4AE5-8C6C-3C3C4D36E13C}" srcOrd="1" destOrd="0" presId="urn:microsoft.com/office/officeart/2005/8/layout/radial4"/>
    <dgm:cxn modelId="{403FA2BF-1773-4002-B1D8-E99CE32E4444}" type="presParOf" srcId="{DC45885F-76A9-4D2E-A629-2734F4826B8C}" destId="{3CF651E0-9B2A-429D-9C98-F21BAAB814C5}" srcOrd="2" destOrd="0" presId="urn:microsoft.com/office/officeart/2005/8/layout/radial4"/>
    <dgm:cxn modelId="{68A554C2-4B39-4785-A17E-8BA09E29DB61}" type="presParOf" srcId="{DC45885F-76A9-4D2E-A629-2734F4826B8C}" destId="{A091B7FA-D7A1-4B43-AEB8-112B6A66C6E6}" srcOrd="3" destOrd="0" presId="urn:microsoft.com/office/officeart/2005/8/layout/radial4"/>
    <dgm:cxn modelId="{2B8A1177-FF83-4851-A2F9-2BDC64CEB18D}" type="presParOf" srcId="{DC45885F-76A9-4D2E-A629-2734F4826B8C}" destId="{4C5AC6F4-F706-4863-AE82-4B965486C1E7}" srcOrd="4" destOrd="0" presId="urn:microsoft.com/office/officeart/2005/8/layout/radial4"/>
    <dgm:cxn modelId="{BB3CF159-F13C-4659-B38F-FAC42F33254E}" type="presParOf" srcId="{DC45885F-76A9-4D2E-A629-2734F4826B8C}" destId="{E035863B-EA07-4EE9-8F21-53BB64A9B676}" srcOrd="5" destOrd="0" presId="urn:microsoft.com/office/officeart/2005/8/layout/radial4"/>
    <dgm:cxn modelId="{1826C2AF-A1BF-4BE3-9B00-4882BC189E43}" type="presParOf" srcId="{DC45885F-76A9-4D2E-A629-2734F4826B8C}" destId="{DCFC40A7-1A85-48DA-84B8-D4EABD41E929}" srcOrd="6" destOrd="0" presId="urn:microsoft.com/office/officeart/2005/8/layout/radial4"/>
    <dgm:cxn modelId="{CD5CC3F8-85CB-4AEE-87CE-15707A7D5152}" type="presParOf" srcId="{DC45885F-76A9-4D2E-A629-2734F4826B8C}" destId="{9B12BD1D-38F1-4441-AB56-0040C414C998}" srcOrd="7" destOrd="0" presId="urn:microsoft.com/office/officeart/2005/8/layout/radial4"/>
    <dgm:cxn modelId="{E7E83465-8085-4FCA-AD2F-3828C8FAACE5}" type="presParOf" srcId="{DC45885F-76A9-4D2E-A629-2734F4826B8C}" destId="{D043A969-A30B-41FF-8907-95C35F0556ED}"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C3B6294-0052-44C6-A844-2A3520BB197B}" type="doc">
      <dgm:prSet loTypeId="urn:microsoft.com/office/officeart/2005/8/layout/hierarchy3" loCatId="list" qsTypeId="urn:microsoft.com/office/officeart/2005/8/quickstyle/simple1" qsCatId="simple" csTypeId="urn:microsoft.com/office/officeart/2005/8/colors/accent0_1" csCatId="mainScheme" phldr="1"/>
      <dgm:spPr/>
      <dgm:t>
        <a:bodyPr/>
        <a:lstStyle/>
        <a:p>
          <a:endParaRPr lang="en-US"/>
        </a:p>
      </dgm:t>
    </dgm:pt>
    <dgm:pt modelId="{4153ADF3-E86C-4CC6-8583-AB25F8246F8B}">
      <dgm:prSet phldrT="[Text]"/>
      <dgm:spPr/>
      <dgm:t>
        <a:bodyPr/>
        <a:lstStyle/>
        <a:p>
          <a:r>
            <a:rPr lang="en-US" dirty="0" smtClean="0"/>
            <a:t>Strength</a:t>
          </a:r>
          <a:endParaRPr lang="en-US" dirty="0"/>
        </a:p>
      </dgm:t>
    </dgm:pt>
    <dgm:pt modelId="{F9620BF9-0880-43EE-8B78-EB8CE153574E}" type="parTrans" cxnId="{2711AA1D-0C7C-429F-8BD3-8231617F6DA6}">
      <dgm:prSet/>
      <dgm:spPr/>
      <dgm:t>
        <a:bodyPr/>
        <a:lstStyle/>
        <a:p>
          <a:endParaRPr lang="en-US"/>
        </a:p>
      </dgm:t>
    </dgm:pt>
    <dgm:pt modelId="{11BDAC7B-701D-4048-BDD5-C2C1D51B86E7}" type="sibTrans" cxnId="{2711AA1D-0C7C-429F-8BD3-8231617F6DA6}">
      <dgm:prSet/>
      <dgm:spPr/>
      <dgm:t>
        <a:bodyPr/>
        <a:lstStyle/>
        <a:p>
          <a:endParaRPr lang="en-US"/>
        </a:p>
      </dgm:t>
    </dgm:pt>
    <dgm:pt modelId="{6A6B0180-98DE-4603-A228-0F73D310AE90}">
      <dgm:prSet phldrT="[Text]"/>
      <dgm:spPr/>
      <dgm:t>
        <a:bodyPr/>
        <a:lstStyle/>
        <a:p>
          <a:r>
            <a:rPr lang="en-US" dirty="0" smtClean="0"/>
            <a:t>Complexity</a:t>
          </a:r>
          <a:endParaRPr lang="en-US" dirty="0"/>
        </a:p>
      </dgm:t>
    </dgm:pt>
    <dgm:pt modelId="{6C054CDA-A66B-4C66-AF7D-07692D889648}" type="parTrans" cxnId="{E162EB27-6416-4097-A88D-6A7BE2DAF9CC}">
      <dgm:prSet/>
      <dgm:spPr/>
      <dgm:t>
        <a:bodyPr/>
        <a:lstStyle/>
        <a:p>
          <a:endParaRPr lang="en-US"/>
        </a:p>
      </dgm:t>
    </dgm:pt>
    <dgm:pt modelId="{082E093A-C89B-4840-B833-F8FAC67A40DD}" type="sibTrans" cxnId="{E162EB27-6416-4097-A88D-6A7BE2DAF9CC}">
      <dgm:prSet/>
      <dgm:spPr/>
      <dgm:t>
        <a:bodyPr/>
        <a:lstStyle/>
        <a:p>
          <a:endParaRPr lang="en-US"/>
        </a:p>
      </dgm:t>
    </dgm:pt>
    <dgm:pt modelId="{4EAF938C-A2E1-4271-A469-7F5855E41152}" type="pres">
      <dgm:prSet presAssocID="{3C3B6294-0052-44C6-A844-2A3520BB197B}" presName="diagram" presStyleCnt="0">
        <dgm:presLayoutVars>
          <dgm:chPref val="1"/>
          <dgm:dir/>
          <dgm:animOne val="branch"/>
          <dgm:animLvl val="lvl"/>
          <dgm:resizeHandles/>
        </dgm:presLayoutVars>
      </dgm:prSet>
      <dgm:spPr/>
      <dgm:t>
        <a:bodyPr/>
        <a:lstStyle/>
        <a:p>
          <a:endParaRPr lang="en-US"/>
        </a:p>
      </dgm:t>
    </dgm:pt>
    <dgm:pt modelId="{23B01D2D-4C54-4A00-B7A3-5DDA7434D0B6}" type="pres">
      <dgm:prSet presAssocID="{4153ADF3-E86C-4CC6-8583-AB25F8246F8B}" presName="root" presStyleCnt="0"/>
      <dgm:spPr/>
    </dgm:pt>
    <dgm:pt modelId="{6CBF469F-A536-4D6A-B886-B238E6BCADA5}" type="pres">
      <dgm:prSet presAssocID="{4153ADF3-E86C-4CC6-8583-AB25F8246F8B}" presName="rootComposite" presStyleCnt="0"/>
      <dgm:spPr/>
    </dgm:pt>
    <dgm:pt modelId="{C4C3B7EE-2D22-46DA-B74C-5D62BB781D34}" type="pres">
      <dgm:prSet presAssocID="{4153ADF3-E86C-4CC6-8583-AB25F8246F8B}" presName="rootText" presStyleLbl="node1" presStyleIdx="0" presStyleCnt="2" custLinFactNeighborX="281" custLinFactNeighborY="-56134"/>
      <dgm:spPr/>
      <dgm:t>
        <a:bodyPr/>
        <a:lstStyle/>
        <a:p>
          <a:endParaRPr lang="en-US"/>
        </a:p>
      </dgm:t>
    </dgm:pt>
    <dgm:pt modelId="{756927A7-77DB-4DC6-B51F-46D633E1617B}" type="pres">
      <dgm:prSet presAssocID="{4153ADF3-E86C-4CC6-8583-AB25F8246F8B}" presName="rootConnector" presStyleLbl="node1" presStyleIdx="0" presStyleCnt="2"/>
      <dgm:spPr/>
      <dgm:t>
        <a:bodyPr/>
        <a:lstStyle/>
        <a:p>
          <a:endParaRPr lang="en-US"/>
        </a:p>
      </dgm:t>
    </dgm:pt>
    <dgm:pt modelId="{377842CE-A261-466C-B771-5F961BA9D315}" type="pres">
      <dgm:prSet presAssocID="{4153ADF3-E86C-4CC6-8583-AB25F8246F8B}" presName="childShape" presStyleCnt="0"/>
      <dgm:spPr/>
    </dgm:pt>
    <dgm:pt modelId="{C0CDAE17-4D8B-47BF-AA71-30D97536655C}" type="pres">
      <dgm:prSet presAssocID="{6A6B0180-98DE-4603-A228-0F73D310AE90}" presName="root" presStyleCnt="0"/>
      <dgm:spPr/>
    </dgm:pt>
    <dgm:pt modelId="{AC3C0AAA-7A0D-48D1-8359-650DD0816343}" type="pres">
      <dgm:prSet presAssocID="{6A6B0180-98DE-4603-A228-0F73D310AE90}" presName="rootComposite" presStyleCnt="0"/>
      <dgm:spPr/>
    </dgm:pt>
    <dgm:pt modelId="{9F80D36D-8436-46FE-8EA8-9B4EA0C5EB0B}" type="pres">
      <dgm:prSet presAssocID="{6A6B0180-98DE-4603-A228-0F73D310AE90}" presName="rootText" presStyleLbl="node1" presStyleIdx="1" presStyleCnt="2" custLinFactNeighborX="-1811" custLinFactNeighborY="-56134"/>
      <dgm:spPr/>
      <dgm:t>
        <a:bodyPr/>
        <a:lstStyle/>
        <a:p>
          <a:endParaRPr lang="en-US"/>
        </a:p>
      </dgm:t>
    </dgm:pt>
    <dgm:pt modelId="{E944D800-41DA-4DB1-ADA7-8F11EAEC3689}" type="pres">
      <dgm:prSet presAssocID="{6A6B0180-98DE-4603-A228-0F73D310AE90}" presName="rootConnector" presStyleLbl="node1" presStyleIdx="1" presStyleCnt="2"/>
      <dgm:spPr/>
      <dgm:t>
        <a:bodyPr/>
        <a:lstStyle/>
        <a:p>
          <a:endParaRPr lang="en-US"/>
        </a:p>
      </dgm:t>
    </dgm:pt>
    <dgm:pt modelId="{CB300C68-D872-45DF-9659-4C9D5D6F8BD8}" type="pres">
      <dgm:prSet presAssocID="{6A6B0180-98DE-4603-A228-0F73D310AE90}" presName="childShape" presStyleCnt="0"/>
      <dgm:spPr/>
    </dgm:pt>
  </dgm:ptLst>
  <dgm:cxnLst>
    <dgm:cxn modelId="{E44795F2-93AD-4CEB-968C-D0C18D5896AA}" type="presOf" srcId="{4153ADF3-E86C-4CC6-8583-AB25F8246F8B}" destId="{756927A7-77DB-4DC6-B51F-46D633E1617B}" srcOrd="1" destOrd="0" presId="urn:microsoft.com/office/officeart/2005/8/layout/hierarchy3"/>
    <dgm:cxn modelId="{2711AA1D-0C7C-429F-8BD3-8231617F6DA6}" srcId="{3C3B6294-0052-44C6-A844-2A3520BB197B}" destId="{4153ADF3-E86C-4CC6-8583-AB25F8246F8B}" srcOrd="0" destOrd="0" parTransId="{F9620BF9-0880-43EE-8B78-EB8CE153574E}" sibTransId="{11BDAC7B-701D-4048-BDD5-C2C1D51B86E7}"/>
    <dgm:cxn modelId="{5ECE59EF-B9E7-486F-87DE-49D3A49A1F1E}" type="presOf" srcId="{6A6B0180-98DE-4603-A228-0F73D310AE90}" destId="{E944D800-41DA-4DB1-ADA7-8F11EAEC3689}" srcOrd="1" destOrd="0" presId="urn:microsoft.com/office/officeart/2005/8/layout/hierarchy3"/>
    <dgm:cxn modelId="{E162EB27-6416-4097-A88D-6A7BE2DAF9CC}" srcId="{3C3B6294-0052-44C6-A844-2A3520BB197B}" destId="{6A6B0180-98DE-4603-A228-0F73D310AE90}" srcOrd="1" destOrd="0" parTransId="{6C054CDA-A66B-4C66-AF7D-07692D889648}" sibTransId="{082E093A-C89B-4840-B833-F8FAC67A40DD}"/>
    <dgm:cxn modelId="{A558C024-2ABF-47FF-A9E7-0F20EF8E3BA8}" type="presOf" srcId="{6A6B0180-98DE-4603-A228-0F73D310AE90}" destId="{9F80D36D-8436-46FE-8EA8-9B4EA0C5EB0B}" srcOrd="0" destOrd="0" presId="urn:microsoft.com/office/officeart/2005/8/layout/hierarchy3"/>
    <dgm:cxn modelId="{D5C1B533-0DC0-4F5F-BFBD-9500B99607B0}" type="presOf" srcId="{4153ADF3-E86C-4CC6-8583-AB25F8246F8B}" destId="{C4C3B7EE-2D22-46DA-B74C-5D62BB781D34}" srcOrd="0" destOrd="0" presId="urn:microsoft.com/office/officeart/2005/8/layout/hierarchy3"/>
    <dgm:cxn modelId="{1A909734-37BB-48D4-BB21-BD7A7DD0876C}" type="presOf" srcId="{3C3B6294-0052-44C6-A844-2A3520BB197B}" destId="{4EAF938C-A2E1-4271-A469-7F5855E41152}" srcOrd="0" destOrd="0" presId="urn:microsoft.com/office/officeart/2005/8/layout/hierarchy3"/>
    <dgm:cxn modelId="{9B83B6E2-24D2-4E82-8AD7-74AFA6EE6165}" type="presParOf" srcId="{4EAF938C-A2E1-4271-A469-7F5855E41152}" destId="{23B01D2D-4C54-4A00-B7A3-5DDA7434D0B6}" srcOrd="0" destOrd="0" presId="urn:microsoft.com/office/officeart/2005/8/layout/hierarchy3"/>
    <dgm:cxn modelId="{E12B3FBA-938F-416C-8B3A-AB600022887A}" type="presParOf" srcId="{23B01D2D-4C54-4A00-B7A3-5DDA7434D0B6}" destId="{6CBF469F-A536-4D6A-B886-B238E6BCADA5}" srcOrd="0" destOrd="0" presId="urn:microsoft.com/office/officeart/2005/8/layout/hierarchy3"/>
    <dgm:cxn modelId="{8557DE69-12D8-474A-A4CF-C11191A9980B}" type="presParOf" srcId="{6CBF469F-A536-4D6A-B886-B238E6BCADA5}" destId="{C4C3B7EE-2D22-46DA-B74C-5D62BB781D34}" srcOrd="0" destOrd="0" presId="urn:microsoft.com/office/officeart/2005/8/layout/hierarchy3"/>
    <dgm:cxn modelId="{F8AD4CAB-26EE-4EFF-BBCB-24A9135E87AF}" type="presParOf" srcId="{6CBF469F-A536-4D6A-B886-B238E6BCADA5}" destId="{756927A7-77DB-4DC6-B51F-46D633E1617B}" srcOrd="1" destOrd="0" presId="urn:microsoft.com/office/officeart/2005/8/layout/hierarchy3"/>
    <dgm:cxn modelId="{83AC94D6-5535-4EAB-991B-4DCC228B2921}" type="presParOf" srcId="{23B01D2D-4C54-4A00-B7A3-5DDA7434D0B6}" destId="{377842CE-A261-466C-B771-5F961BA9D315}" srcOrd="1" destOrd="0" presId="urn:microsoft.com/office/officeart/2005/8/layout/hierarchy3"/>
    <dgm:cxn modelId="{88568F44-9E4C-492E-BFF1-904FD4AFC8A5}" type="presParOf" srcId="{4EAF938C-A2E1-4271-A469-7F5855E41152}" destId="{C0CDAE17-4D8B-47BF-AA71-30D97536655C}" srcOrd="1" destOrd="0" presId="urn:microsoft.com/office/officeart/2005/8/layout/hierarchy3"/>
    <dgm:cxn modelId="{A28E7205-3891-4C10-A812-4C0FFF18B79F}" type="presParOf" srcId="{C0CDAE17-4D8B-47BF-AA71-30D97536655C}" destId="{AC3C0AAA-7A0D-48D1-8359-650DD0816343}" srcOrd="0" destOrd="0" presId="urn:microsoft.com/office/officeart/2005/8/layout/hierarchy3"/>
    <dgm:cxn modelId="{F188BC8B-8916-4781-B615-275367D8851E}" type="presParOf" srcId="{AC3C0AAA-7A0D-48D1-8359-650DD0816343}" destId="{9F80D36D-8436-46FE-8EA8-9B4EA0C5EB0B}" srcOrd="0" destOrd="0" presId="urn:microsoft.com/office/officeart/2005/8/layout/hierarchy3"/>
    <dgm:cxn modelId="{533817A0-A878-4754-899F-2C00537CBE90}" type="presParOf" srcId="{AC3C0AAA-7A0D-48D1-8359-650DD0816343}" destId="{E944D800-41DA-4DB1-ADA7-8F11EAEC3689}" srcOrd="1" destOrd="0" presId="urn:microsoft.com/office/officeart/2005/8/layout/hierarchy3"/>
    <dgm:cxn modelId="{EA360AB0-F5F0-42EC-8D49-D12538D32DC6}" type="presParOf" srcId="{C0CDAE17-4D8B-47BF-AA71-30D97536655C}" destId="{CB300C68-D872-45DF-9659-4C9D5D6F8BD8}"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C3B6294-0052-44C6-A844-2A3520BB197B}" type="doc">
      <dgm:prSet loTypeId="urn:microsoft.com/office/officeart/2005/8/layout/hierarchy3" loCatId="list" qsTypeId="urn:microsoft.com/office/officeart/2005/8/quickstyle/simple1" qsCatId="simple" csTypeId="urn:microsoft.com/office/officeart/2005/8/colors/accent0_1" csCatId="mainScheme" phldr="1"/>
      <dgm:spPr/>
      <dgm:t>
        <a:bodyPr/>
        <a:lstStyle/>
        <a:p>
          <a:endParaRPr lang="en-US"/>
        </a:p>
      </dgm:t>
    </dgm:pt>
    <dgm:pt modelId="{4153ADF3-E86C-4CC6-8583-AB25F8246F8B}">
      <dgm:prSet phldrT="[Text]"/>
      <dgm:spPr/>
      <dgm:t>
        <a:bodyPr/>
        <a:lstStyle/>
        <a:p>
          <a:r>
            <a:rPr lang="en-US" dirty="0" smtClean="0"/>
            <a:t>Strength</a:t>
          </a:r>
          <a:endParaRPr lang="en-US" dirty="0"/>
        </a:p>
      </dgm:t>
    </dgm:pt>
    <dgm:pt modelId="{F9620BF9-0880-43EE-8B78-EB8CE153574E}" type="parTrans" cxnId="{2711AA1D-0C7C-429F-8BD3-8231617F6DA6}">
      <dgm:prSet/>
      <dgm:spPr/>
      <dgm:t>
        <a:bodyPr/>
        <a:lstStyle/>
        <a:p>
          <a:endParaRPr lang="en-US"/>
        </a:p>
      </dgm:t>
    </dgm:pt>
    <dgm:pt modelId="{11BDAC7B-701D-4048-BDD5-C2C1D51B86E7}" type="sibTrans" cxnId="{2711AA1D-0C7C-429F-8BD3-8231617F6DA6}">
      <dgm:prSet/>
      <dgm:spPr/>
      <dgm:t>
        <a:bodyPr/>
        <a:lstStyle/>
        <a:p>
          <a:endParaRPr lang="en-US"/>
        </a:p>
      </dgm:t>
    </dgm:pt>
    <dgm:pt modelId="{4EAF938C-A2E1-4271-A469-7F5855E41152}" type="pres">
      <dgm:prSet presAssocID="{3C3B6294-0052-44C6-A844-2A3520BB197B}" presName="diagram" presStyleCnt="0">
        <dgm:presLayoutVars>
          <dgm:chPref val="1"/>
          <dgm:dir/>
          <dgm:animOne val="branch"/>
          <dgm:animLvl val="lvl"/>
          <dgm:resizeHandles/>
        </dgm:presLayoutVars>
      </dgm:prSet>
      <dgm:spPr/>
      <dgm:t>
        <a:bodyPr/>
        <a:lstStyle/>
        <a:p>
          <a:endParaRPr lang="en-US"/>
        </a:p>
      </dgm:t>
    </dgm:pt>
    <dgm:pt modelId="{23B01D2D-4C54-4A00-B7A3-5DDA7434D0B6}" type="pres">
      <dgm:prSet presAssocID="{4153ADF3-E86C-4CC6-8583-AB25F8246F8B}" presName="root" presStyleCnt="0"/>
      <dgm:spPr/>
    </dgm:pt>
    <dgm:pt modelId="{6CBF469F-A536-4D6A-B886-B238E6BCADA5}" type="pres">
      <dgm:prSet presAssocID="{4153ADF3-E86C-4CC6-8583-AB25F8246F8B}" presName="rootComposite" presStyleCnt="0"/>
      <dgm:spPr/>
    </dgm:pt>
    <dgm:pt modelId="{C4C3B7EE-2D22-46DA-B74C-5D62BB781D34}" type="pres">
      <dgm:prSet presAssocID="{4153ADF3-E86C-4CC6-8583-AB25F8246F8B}" presName="rootText" presStyleLbl="node1" presStyleIdx="0" presStyleCnt="1"/>
      <dgm:spPr/>
      <dgm:t>
        <a:bodyPr/>
        <a:lstStyle/>
        <a:p>
          <a:endParaRPr lang="en-US"/>
        </a:p>
      </dgm:t>
    </dgm:pt>
    <dgm:pt modelId="{756927A7-77DB-4DC6-B51F-46D633E1617B}" type="pres">
      <dgm:prSet presAssocID="{4153ADF3-E86C-4CC6-8583-AB25F8246F8B}" presName="rootConnector" presStyleLbl="node1" presStyleIdx="0" presStyleCnt="1"/>
      <dgm:spPr/>
      <dgm:t>
        <a:bodyPr/>
        <a:lstStyle/>
        <a:p>
          <a:endParaRPr lang="en-US"/>
        </a:p>
      </dgm:t>
    </dgm:pt>
    <dgm:pt modelId="{377842CE-A261-466C-B771-5F961BA9D315}" type="pres">
      <dgm:prSet presAssocID="{4153ADF3-E86C-4CC6-8583-AB25F8246F8B}" presName="childShape" presStyleCnt="0"/>
      <dgm:spPr/>
    </dgm:pt>
  </dgm:ptLst>
  <dgm:cxnLst>
    <dgm:cxn modelId="{F8A8FBE1-7588-4E0A-A8CF-35E48AC2DDBC}" type="presOf" srcId="{4153ADF3-E86C-4CC6-8583-AB25F8246F8B}" destId="{756927A7-77DB-4DC6-B51F-46D633E1617B}" srcOrd="1" destOrd="0" presId="urn:microsoft.com/office/officeart/2005/8/layout/hierarchy3"/>
    <dgm:cxn modelId="{5E12689B-CB07-4719-A64A-6A97DBB83830}" type="presOf" srcId="{4153ADF3-E86C-4CC6-8583-AB25F8246F8B}" destId="{C4C3B7EE-2D22-46DA-B74C-5D62BB781D34}" srcOrd="0" destOrd="0" presId="urn:microsoft.com/office/officeart/2005/8/layout/hierarchy3"/>
    <dgm:cxn modelId="{34B8A117-C39D-4E4D-8B00-17AE1DA4DCFC}" type="presOf" srcId="{3C3B6294-0052-44C6-A844-2A3520BB197B}" destId="{4EAF938C-A2E1-4271-A469-7F5855E41152}" srcOrd="0" destOrd="0" presId="urn:microsoft.com/office/officeart/2005/8/layout/hierarchy3"/>
    <dgm:cxn modelId="{2711AA1D-0C7C-429F-8BD3-8231617F6DA6}" srcId="{3C3B6294-0052-44C6-A844-2A3520BB197B}" destId="{4153ADF3-E86C-4CC6-8583-AB25F8246F8B}" srcOrd="0" destOrd="0" parTransId="{F9620BF9-0880-43EE-8B78-EB8CE153574E}" sibTransId="{11BDAC7B-701D-4048-BDD5-C2C1D51B86E7}"/>
    <dgm:cxn modelId="{D3113236-5D20-4CE6-91ED-28E248857421}" type="presParOf" srcId="{4EAF938C-A2E1-4271-A469-7F5855E41152}" destId="{23B01D2D-4C54-4A00-B7A3-5DDA7434D0B6}" srcOrd="0" destOrd="0" presId="urn:microsoft.com/office/officeart/2005/8/layout/hierarchy3"/>
    <dgm:cxn modelId="{831F1A0A-7C41-4CE5-AE34-F918A0F42961}" type="presParOf" srcId="{23B01D2D-4C54-4A00-B7A3-5DDA7434D0B6}" destId="{6CBF469F-A536-4D6A-B886-B238E6BCADA5}" srcOrd="0" destOrd="0" presId="urn:microsoft.com/office/officeart/2005/8/layout/hierarchy3"/>
    <dgm:cxn modelId="{218E4F0B-EAC0-4978-8033-31CEC5F1ABB4}" type="presParOf" srcId="{6CBF469F-A536-4D6A-B886-B238E6BCADA5}" destId="{C4C3B7EE-2D22-46DA-B74C-5D62BB781D34}" srcOrd="0" destOrd="0" presId="urn:microsoft.com/office/officeart/2005/8/layout/hierarchy3"/>
    <dgm:cxn modelId="{E59D67FC-278D-4225-876A-804B2837041F}" type="presParOf" srcId="{6CBF469F-A536-4D6A-B886-B238E6BCADA5}" destId="{756927A7-77DB-4DC6-B51F-46D633E1617B}" srcOrd="1" destOrd="0" presId="urn:microsoft.com/office/officeart/2005/8/layout/hierarchy3"/>
    <dgm:cxn modelId="{70ADF776-09C9-4C8C-A0FF-392FE452E17F}" type="presParOf" srcId="{23B01D2D-4C54-4A00-B7A3-5DDA7434D0B6}" destId="{377842CE-A261-466C-B771-5F961BA9D31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C3B6294-0052-44C6-A844-2A3520BB197B}" type="doc">
      <dgm:prSet loTypeId="urn:microsoft.com/office/officeart/2008/layout/HorizontalMultiLevelHierarchy" loCatId="hierarchy" qsTypeId="urn:microsoft.com/office/officeart/2005/8/quickstyle/simple1" qsCatId="simple" csTypeId="urn:microsoft.com/office/officeart/2005/8/colors/accent0_1" csCatId="mainScheme" phldr="1"/>
      <dgm:spPr/>
      <dgm:t>
        <a:bodyPr/>
        <a:lstStyle/>
        <a:p>
          <a:endParaRPr lang="en-US"/>
        </a:p>
      </dgm:t>
    </dgm:pt>
    <dgm:pt modelId="{4153ADF3-E86C-4CC6-8583-AB25F8246F8B}">
      <dgm:prSet phldrT="[Text]" custT="1"/>
      <dgm:spPr/>
      <dgm:t>
        <a:bodyPr/>
        <a:lstStyle/>
        <a:p>
          <a:r>
            <a:rPr lang="en-US" sz="3600" b="1" dirty="0" smtClean="0"/>
            <a:t>Strength</a:t>
          </a:r>
          <a:endParaRPr lang="en-US" sz="3600" b="1" dirty="0"/>
        </a:p>
      </dgm:t>
    </dgm:pt>
    <dgm:pt modelId="{F9620BF9-0880-43EE-8B78-EB8CE153574E}" type="parTrans" cxnId="{2711AA1D-0C7C-429F-8BD3-8231617F6DA6}">
      <dgm:prSet/>
      <dgm:spPr/>
      <dgm:t>
        <a:bodyPr/>
        <a:lstStyle/>
        <a:p>
          <a:endParaRPr lang="en-US" sz="2800"/>
        </a:p>
      </dgm:t>
    </dgm:pt>
    <dgm:pt modelId="{11BDAC7B-701D-4048-BDD5-C2C1D51B86E7}" type="sibTrans" cxnId="{2711AA1D-0C7C-429F-8BD3-8231617F6DA6}">
      <dgm:prSet/>
      <dgm:spPr/>
      <dgm:t>
        <a:bodyPr/>
        <a:lstStyle/>
        <a:p>
          <a:endParaRPr lang="en-US" sz="2800"/>
        </a:p>
      </dgm:t>
    </dgm:pt>
    <dgm:pt modelId="{2CBD85B6-EF76-46D2-9C6D-FF5D1440A242}">
      <dgm:prSet phldrT="[Text]" custT="1"/>
      <dgm:spPr/>
      <dgm:t>
        <a:bodyPr/>
        <a:lstStyle/>
        <a:p>
          <a:r>
            <a:rPr lang="en-US" sz="2800" dirty="0" smtClean="0"/>
            <a:t>Session Length</a:t>
          </a:r>
          <a:endParaRPr lang="en-US" sz="2800" dirty="0"/>
        </a:p>
      </dgm:t>
    </dgm:pt>
    <dgm:pt modelId="{5EC88175-EFED-4574-A40E-274065EF1EFD}" type="parTrans" cxnId="{E7C90B48-14C5-4592-AFD0-25B0CB2957E4}">
      <dgm:prSet custT="1"/>
      <dgm:spPr/>
      <dgm:t>
        <a:bodyPr/>
        <a:lstStyle/>
        <a:p>
          <a:endParaRPr lang="en-US" sz="2800"/>
        </a:p>
      </dgm:t>
    </dgm:pt>
    <dgm:pt modelId="{B4F6DF95-3985-49D4-BFB6-E32FB461E236}" type="sibTrans" cxnId="{E7C90B48-14C5-4592-AFD0-25B0CB2957E4}">
      <dgm:prSet/>
      <dgm:spPr/>
      <dgm:t>
        <a:bodyPr/>
        <a:lstStyle/>
        <a:p>
          <a:endParaRPr lang="en-US" sz="2800"/>
        </a:p>
      </dgm:t>
    </dgm:pt>
    <dgm:pt modelId="{16A1AD69-5C7E-4B46-8E59-E324796C46C8}">
      <dgm:prSet phldrT="[Text]" custT="1"/>
      <dgm:spPr/>
      <dgm:t>
        <a:bodyPr/>
        <a:lstStyle/>
        <a:p>
          <a:r>
            <a:rPr lang="en-US" sz="2800" dirty="0" smtClean="0"/>
            <a:t>Frequency per Week</a:t>
          </a:r>
          <a:endParaRPr lang="en-US" sz="2800" dirty="0"/>
        </a:p>
      </dgm:t>
    </dgm:pt>
    <dgm:pt modelId="{FDF6892C-B821-4B02-A406-68975D95A66A}" type="parTrans" cxnId="{C8379FCD-72E8-4C80-A10F-F15DD76E64A6}">
      <dgm:prSet custT="1"/>
      <dgm:spPr/>
      <dgm:t>
        <a:bodyPr/>
        <a:lstStyle/>
        <a:p>
          <a:endParaRPr lang="en-US" sz="2800"/>
        </a:p>
      </dgm:t>
    </dgm:pt>
    <dgm:pt modelId="{4910C9FA-101C-4FA2-817C-1BDBF3FF7B6E}" type="sibTrans" cxnId="{C8379FCD-72E8-4C80-A10F-F15DD76E64A6}">
      <dgm:prSet/>
      <dgm:spPr/>
      <dgm:t>
        <a:bodyPr/>
        <a:lstStyle/>
        <a:p>
          <a:endParaRPr lang="en-US" sz="2800"/>
        </a:p>
      </dgm:t>
    </dgm:pt>
    <dgm:pt modelId="{939C26CF-770E-4A45-8C48-8A67034C837C}">
      <dgm:prSet phldrT="[Text]" custT="1"/>
      <dgm:spPr/>
      <dgm:t>
        <a:bodyPr/>
        <a:lstStyle/>
        <a:p>
          <a:r>
            <a:rPr lang="en-US" sz="2800" dirty="0" smtClean="0"/>
            <a:t>Total Duration</a:t>
          </a:r>
          <a:endParaRPr lang="en-US" sz="2800" dirty="0"/>
        </a:p>
      </dgm:t>
    </dgm:pt>
    <dgm:pt modelId="{B22A5B97-496D-421C-8B4C-988725B5E37B}" type="parTrans" cxnId="{23A53536-5AA0-4EA1-9126-62316E35A275}">
      <dgm:prSet custT="1"/>
      <dgm:spPr/>
      <dgm:t>
        <a:bodyPr/>
        <a:lstStyle/>
        <a:p>
          <a:endParaRPr lang="en-US" sz="2800"/>
        </a:p>
      </dgm:t>
    </dgm:pt>
    <dgm:pt modelId="{79DAF850-DB44-48B3-AFCD-165851FE8F86}" type="sibTrans" cxnId="{23A53536-5AA0-4EA1-9126-62316E35A275}">
      <dgm:prSet/>
      <dgm:spPr/>
      <dgm:t>
        <a:bodyPr/>
        <a:lstStyle/>
        <a:p>
          <a:endParaRPr lang="en-US" sz="2800"/>
        </a:p>
      </dgm:t>
    </dgm:pt>
    <dgm:pt modelId="{288F36BB-1ADA-4442-AA68-ED3F7D8093E6}">
      <dgm:prSet phldrT="[Text]" custT="1"/>
      <dgm:spPr/>
      <dgm:t>
        <a:bodyPr/>
        <a:lstStyle/>
        <a:p>
          <a:r>
            <a:rPr lang="en-US" sz="2800" dirty="0" smtClean="0"/>
            <a:t>Delivery Mechanism</a:t>
          </a:r>
          <a:endParaRPr lang="en-US" sz="2800" dirty="0"/>
        </a:p>
      </dgm:t>
    </dgm:pt>
    <dgm:pt modelId="{F9ECE3A5-8CC1-4890-A694-F23C18928CE8}" type="parTrans" cxnId="{4AAFCCFA-FEC8-4F2D-B531-32F403FD4A34}">
      <dgm:prSet custT="1"/>
      <dgm:spPr/>
      <dgm:t>
        <a:bodyPr/>
        <a:lstStyle/>
        <a:p>
          <a:endParaRPr lang="en-US" sz="2800"/>
        </a:p>
      </dgm:t>
    </dgm:pt>
    <dgm:pt modelId="{B35CCC1E-9923-4B33-92F2-8C00E6521E16}" type="sibTrans" cxnId="{4AAFCCFA-FEC8-4F2D-B531-32F403FD4A34}">
      <dgm:prSet/>
      <dgm:spPr/>
      <dgm:t>
        <a:bodyPr/>
        <a:lstStyle/>
        <a:p>
          <a:endParaRPr lang="en-US" sz="2800"/>
        </a:p>
      </dgm:t>
    </dgm:pt>
    <dgm:pt modelId="{B0D3A4CE-A94A-44D5-B54D-D0FFD4CBBC15}">
      <dgm:prSet phldrT="[Text]" custT="1"/>
      <dgm:spPr/>
      <dgm:t>
        <a:bodyPr/>
        <a:lstStyle/>
        <a:p>
          <a:r>
            <a:rPr lang="en-US" sz="2800" dirty="0" smtClean="0"/>
            <a:t>Opportunities to Practice</a:t>
          </a:r>
          <a:endParaRPr lang="en-US" sz="2800" dirty="0"/>
        </a:p>
      </dgm:t>
    </dgm:pt>
    <dgm:pt modelId="{9B648B35-5119-495C-AFED-63FA91AFA9C3}" type="parTrans" cxnId="{29192148-E2B6-4AC4-92A5-FE860577005F}">
      <dgm:prSet custT="1"/>
      <dgm:spPr/>
      <dgm:t>
        <a:bodyPr/>
        <a:lstStyle/>
        <a:p>
          <a:endParaRPr lang="en-US" sz="2800"/>
        </a:p>
      </dgm:t>
    </dgm:pt>
    <dgm:pt modelId="{90115315-5483-4F5A-B3E8-D70EE91AB353}" type="sibTrans" cxnId="{29192148-E2B6-4AC4-92A5-FE860577005F}">
      <dgm:prSet/>
      <dgm:spPr/>
      <dgm:t>
        <a:bodyPr/>
        <a:lstStyle/>
        <a:p>
          <a:endParaRPr lang="en-US" sz="2800"/>
        </a:p>
      </dgm:t>
    </dgm:pt>
    <dgm:pt modelId="{B1956E79-69B4-4B98-BBAF-C23F2897D1ED}" type="pres">
      <dgm:prSet presAssocID="{3C3B6294-0052-44C6-A844-2A3520BB197B}" presName="Name0" presStyleCnt="0">
        <dgm:presLayoutVars>
          <dgm:chPref val="1"/>
          <dgm:dir/>
          <dgm:animOne val="branch"/>
          <dgm:animLvl val="lvl"/>
          <dgm:resizeHandles val="exact"/>
        </dgm:presLayoutVars>
      </dgm:prSet>
      <dgm:spPr/>
      <dgm:t>
        <a:bodyPr/>
        <a:lstStyle/>
        <a:p>
          <a:endParaRPr lang="en-US"/>
        </a:p>
      </dgm:t>
    </dgm:pt>
    <dgm:pt modelId="{50BA6986-3C15-44D3-8910-3539F967011A}" type="pres">
      <dgm:prSet presAssocID="{4153ADF3-E86C-4CC6-8583-AB25F8246F8B}" presName="root1" presStyleCnt="0"/>
      <dgm:spPr/>
    </dgm:pt>
    <dgm:pt modelId="{3BE2D018-873D-4FDE-BB2F-4937DB8D73BB}" type="pres">
      <dgm:prSet presAssocID="{4153ADF3-E86C-4CC6-8583-AB25F8246F8B}" presName="LevelOneTextNode" presStyleLbl="node0" presStyleIdx="0" presStyleCnt="1">
        <dgm:presLayoutVars>
          <dgm:chPref val="3"/>
        </dgm:presLayoutVars>
      </dgm:prSet>
      <dgm:spPr/>
      <dgm:t>
        <a:bodyPr/>
        <a:lstStyle/>
        <a:p>
          <a:endParaRPr lang="en-US"/>
        </a:p>
      </dgm:t>
    </dgm:pt>
    <dgm:pt modelId="{23D037B5-88C3-4406-A143-93B3D02CF822}" type="pres">
      <dgm:prSet presAssocID="{4153ADF3-E86C-4CC6-8583-AB25F8246F8B}" presName="level2hierChild" presStyleCnt="0"/>
      <dgm:spPr/>
    </dgm:pt>
    <dgm:pt modelId="{ABA744DE-D9A5-4DAF-A833-683BEFD23C90}" type="pres">
      <dgm:prSet presAssocID="{9B648B35-5119-495C-AFED-63FA91AFA9C3}" presName="conn2-1" presStyleLbl="parChTrans1D2" presStyleIdx="0" presStyleCnt="5"/>
      <dgm:spPr/>
      <dgm:t>
        <a:bodyPr/>
        <a:lstStyle/>
        <a:p>
          <a:endParaRPr lang="en-US"/>
        </a:p>
      </dgm:t>
    </dgm:pt>
    <dgm:pt modelId="{59A9768E-30C8-4D56-B86F-514A493936D0}" type="pres">
      <dgm:prSet presAssocID="{9B648B35-5119-495C-AFED-63FA91AFA9C3}" presName="connTx" presStyleLbl="parChTrans1D2" presStyleIdx="0" presStyleCnt="5"/>
      <dgm:spPr/>
      <dgm:t>
        <a:bodyPr/>
        <a:lstStyle/>
        <a:p>
          <a:endParaRPr lang="en-US"/>
        </a:p>
      </dgm:t>
    </dgm:pt>
    <dgm:pt modelId="{C61ADD00-8C1B-4B82-9D12-B7F93B2FBF53}" type="pres">
      <dgm:prSet presAssocID="{B0D3A4CE-A94A-44D5-B54D-D0FFD4CBBC15}" presName="root2" presStyleCnt="0"/>
      <dgm:spPr/>
    </dgm:pt>
    <dgm:pt modelId="{BE7B573F-FB1F-4124-80CA-5BBDEE4F3FC9}" type="pres">
      <dgm:prSet presAssocID="{B0D3A4CE-A94A-44D5-B54D-D0FFD4CBBC15}" presName="LevelTwoTextNode" presStyleLbl="node2" presStyleIdx="0" presStyleCnt="5">
        <dgm:presLayoutVars>
          <dgm:chPref val="3"/>
        </dgm:presLayoutVars>
      </dgm:prSet>
      <dgm:spPr/>
      <dgm:t>
        <a:bodyPr/>
        <a:lstStyle/>
        <a:p>
          <a:endParaRPr lang="en-US"/>
        </a:p>
      </dgm:t>
    </dgm:pt>
    <dgm:pt modelId="{32943736-B96A-4DED-B29B-CEF365586534}" type="pres">
      <dgm:prSet presAssocID="{B0D3A4CE-A94A-44D5-B54D-D0FFD4CBBC15}" presName="level3hierChild" presStyleCnt="0"/>
      <dgm:spPr/>
    </dgm:pt>
    <dgm:pt modelId="{7091A039-A889-44D3-B36D-DD2A9B258DE7}" type="pres">
      <dgm:prSet presAssocID="{5EC88175-EFED-4574-A40E-274065EF1EFD}" presName="conn2-1" presStyleLbl="parChTrans1D2" presStyleIdx="1" presStyleCnt="5"/>
      <dgm:spPr/>
      <dgm:t>
        <a:bodyPr/>
        <a:lstStyle/>
        <a:p>
          <a:endParaRPr lang="en-US"/>
        </a:p>
      </dgm:t>
    </dgm:pt>
    <dgm:pt modelId="{728CCD42-0D91-4125-A959-8965ABEA6C90}" type="pres">
      <dgm:prSet presAssocID="{5EC88175-EFED-4574-A40E-274065EF1EFD}" presName="connTx" presStyleLbl="parChTrans1D2" presStyleIdx="1" presStyleCnt="5"/>
      <dgm:spPr/>
      <dgm:t>
        <a:bodyPr/>
        <a:lstStyle/>
        <a:p>
          <a:endParaRPr lang="en-US"/>
        </a:p>
      </dgm:t>
    </dgm:pt>
    <dgm:pt modelId="{AF537401-3F4F-4709-B6E9-6C14BE477D78}" type="pres">
      <dgm:prSet presAssocID="{2CBD85B6-EF76-46D2-9C6D-FF5D1440A242}" presName="root2" presStyleCnt="0"/>
      <dgm:spPr/>
    </dgm:pt>
    <dgm:pt modelId="{52666BF9-2F8E-4F76-9B1D-762AA74C8D6A}" type="pres">
      <dgm:prSet presAssocID="{2CBD85B6-EF76-46D2-9C6D-FF5D1440A242}" presName="LevelTwoTextNode" presStyleLbl="node2" presStyleIdx="1" presStyleCnt="5">
        <dgm:presLayoutVars>
          <dgm:chPref val="3"/>
        </dgm:presLayoutVars>
      </dgm:prSet>
      <dgm:spPr/>
      <dgm:t>
        <a:bodyPr/>
        <a:lstStyle/>
        <a:p>
          <a:endParaRPr lang="en-US"/>
        </a:p>
      </dgm:t>
    </dgm:pt>
    <dgm:pt modelId="{86AD3E92-931A-40E5-A470-9AFE6135F561}" type="pres">
      <dgm:prSet presAssocID="{2CBD85B6-EF76-46D2-9C6D-FF5D1440A242}" presName="level3hierChild" presStyleCnt="0"/>
      <dgm:spPr/>
    </dgm:pt>
    <dgm:pt modelId="{2E0A3422-4FFA-4F94-A183-5676C83D5D17}" type="pres">
      <dgm:prSet presAssocID="{FDF6892C-B821-4B02-A406-68975D95A66A}" presName="conn2-1" presStyleLbl="parChTrans1D2" presStyleIdx="2" presStyleCnt="5"/>
      <dgm:spPr/>
      <dgm:t>
        <a:bodyPr/>
        <a:lstStyle/>
        <a:p>
          <a:endParaRPr lang="en-US"/>
        </a:p>
      </dgm:t>
    </dgm:pt>
    <dgm:pt modelId="{1F85D0C2-E291-4D00-8251-7FE4DACB0D85}" type="pres">
      <dgm:prSet presAssocID="{FDF6892C-B821-4B02-A406-68975D95A66A}" presName="connTx" presStyleLbl="parChTrans1D2" presStyleIdx="2" presStyleCnt="5"/>
      <dgm:spPr/>
      <dgm:t>
        <a:bodyPr/>
        <a:lstStyle/>
        <a:p>
          <a:endParaRPr lang="en-US"/>
        </a:p>
      </dgm:t>
    </dgm:pt>
    <dgm:pt modelId="{EEB78396-CBFC-4F36-B9AF-E8E034C4459E}" type="pres">
      <dgm:prSet presAssocID="{16A1AD69-5C7E-4B46-8E59-E324796C46C8}" presName="root2" presStyleCnt="0"/>
      <dgm:spPr/>
    </dgm:pt>
    <dgm:pt modelId="{780759A7-423D-4005-AAE1-75C92DA668C6}" type="pres">
      <dgm:prSet presAssocID="{16A1AD69-5C7E-4B46-8E59-E324796C46C8}" presName="LevelTwoTextNode" presStyleLbl="node2" presStyleIdx="2" presStyleCnt="5">
        <dgm:presLayoutVars>
          <dgm:chPref val="3"/>
        </dgm:presLayoutVars>
      </dgm:prSet>
      <dgm:spPr/>
      <dgm:t>
        <a:bodyPr/>
        <a:lstStyle/>
        <a:p>
          <a:endParaRPr lang="en-US"/>
        </a:p>
      </dgm:t>
    </dgm:pt>
    <dgm:pt modelId="{29903233-C698-4B20-AC2E-336E63696E10}" type="pres">
      <dgm:prSet presAssocID="{16A1AD69-5C7E-4B46-8E59-E324796C46C8}" presName="level3hierChild" presStyleCnt="0"/>
      <dgm:spPr/>
    </dgm:pt>
    <dgm:pt modelId="{303E036E-BFB5-4D8E-8AC2-6D47C5C06CEC}" type="pres">
      <dgm:prSet presAssocID="{B22A5B97-496D-421C-8B4C-988725B5E37B}" presName="conn2-1" presStyleLbl="parChTrans1D2" presStyleIdx="3" presStyleCnt="5"/>
      <dgm:spPr/>
      <dgm:t>
        <a:bodyPr/>
        <a:lstStyle/>
        <a:p>
          <a:endParaRPr lang="en-US"/>
        </a:p>
      </dgm:t>
    </dgm:pt>
    <dgm:pt modelId="{EA80DF9E-D116-4724-85A1-EE6FAF06E1AA}" type="pres">
      <dgm:prSet presAssocID="{B22A5B97-496D-421C-8B4C-988725B5E37B}" presName="connTx" presStyleLbl="parChTrans1D2" presStyleIdx="3" presStyleCnt="5"/>
      <dgm:spPr/>
      <dgm:t>
        <a:bodyPr/>
        <a:lstStyle/>
        <a:p>
          <a:endParaRPr lang="en-US"/>
        </a:p>
      </dgm:t>
    </dgm:pt>
    <dgm:pt modelId="{9B0F131E-8E83-4C72-943F-BA3D0B8C99CF}" type="pres">
      <dgm:prSet presAssocID="{939C26CF-770E-4A45-8C48-8A67034C837C}" presName="root2" presStyleCnt="0"/>
      <dgm:spPr/>
    </dgm:pt>
    <dgm:pt modelId="{78A83D0C-A16D-4E08-85AF-A8EF9419C9DA}" type="pres">
      <dgm:prSet presAssocID="{939C26CF-770E-4A45-8C48-8A67034C837C}" presName="LevelTwoTextNode" presStyleLbl="node2" presStyleIdx="3" presStyleCnt="5">
        <dgm:presLayoutVars>
          <dgm:chPref val="3"/>
        </dgm:presLayoutVars>
      </dgm:prSet>
      <dgm:spPr/>
      <dgm:t>
        <a:bodyPr/>
        <a:lstStyle/>
        <a:p>
          <a:endParaRPr lang="en-US"/>
        </a:p>
      </dgm:t>
    </dgm:pt>
    <dgm:pt modelId="{55E52EE0-DC9A-42C6-814F-B6FCBACA3A7A}" type="pres">
      <dgm:prSet presAssocID="{939C26CF-770E-4A45-8C48-8A67034C837C}" presName="level3hierChild" presStyleCnt="0"/>
      <dgm:spPr/>
    </dgm:pt>
    <dgm:pt modelId="{1EBCE638-E2C9-4C5B-BE11-1AC25714692F}" type="pres">
      <dgm:prSet presAssocID="{F9ECE3A5-8CC1-4890-A694-F23C18928CE8}" presName="conn2-1" presStyleLbl="parChTrans1D2" presStyleIdx="4" presStyleCnt="5"/>
      <dgm:spPr/>
      <dgm:t>
        <a:bodyPr/>
        <a:lstStyle/>
        <a:p>
          <a:endParaRPr lang="en-US"/>
        </a:p>
      </dgm:t>
    </dgm:pt>
    <dgm:pt modelId="{695076A8-DE9C-4E85-AD42-EB38E8D32383}" type="pres">
      <dgm:prSet presAssocID="{F9ECE3A5-8CC1-4890-A694-F23C18928CE8}" presName="connTx" presStyleLbl="parChTrans1D2" presStyleIdx="4" presStyleCnt="5"/>
      <dgm:spPr/>
      <dgm:t>
        <a:bodyPr/>
        <a:lstStyle/>
        <a:p>
          <a:endParaRPr lang="en-US"/>
        </a:p>
      </dgm:t>
    </dgm:pt>
    <dgm:pt modelId="{8ADD9CAF-200C-4561-9977-F45517845530}" type="pres">
      <dgm:prSet presAssocID="{288F36BB-1ADA-4442-AA68-ED3F7D8093E6}" presName="root2" presStyleCnt="0"/>
      <dgm:spPr/>
    </dgm:pt>
    <dgm:pt modelId="{B40D2F98-38E9-4BCC-B4E5-B1E47C445985}" type="pres">
      <dgm:prSet presAssocID="{288F36BB-1ADA-4442-AA68-ED3F7D8093E6}" presName="LevelTwoTextNode" presStyleLbl="node2" presStyleIdx="4" presStyleCnt="5">
        <dgm:presLayoutVars>
          <dgm:chPref val="3"/>
        </dgm:presLayoutVars>
      </dgm:prSet>
      <dgm:spPr/>
      <dgm:t>
        <a:bodyPr/>
        <a:lstStyle/>
        <a:p>
          <a:endParaRPr lang="en-US"/>
        </a:p>
      </dgm:t>
    </dgm:pt>
    <dgm:pt modelId="{EC67BB5A-6C6E-4788-B80C-7EC8AA91652C}" type="pres">
      <dgm:prSet presAssocID="{288F36BB-1ADA-4442-AA68-ED3F7D8093E6}" presName="level3hierChild" presStyleCnt="0"/>
      <dgm:spPr/>
    </dgm:pt>
  </dgm:ptLst>
  <dgm:cxnLst>
    <dgm:cxn modelId="{C50D7FBD-D24B-4C8B-A715-661138509DDA}" type="presOf" srcId="{16A1AD69-5C7E-4B46-8E59-E324796C46C8}" destId="{780759A7-423D-4005-AAE1-75C92DA668C6}" srcOrd="0" destOrd="0" presId="urn:microsoft.com/office/officeart/2008/layout/HorizontalMultiLevelHierarchy"/>
    <dgm:cxn modelId="{F988CF6D-DE50-4C78-B431-D4C3381B63FF}" type="presOf" srcId="{939C26CF-770E-4A45-8C48-8A67034C837C}" destId="{78A83D0C-A16D-4E08-85AF-A8EF9419C9DA}" srcOrd="0" destOrd="0" presId="urn:microsoft.com/office/officeart/2008/layout/HorizontalMultiLevelHierarchy"/>
    <dgm:cxn modelId="{E8FC35C9-2187-4033-8D21-91467AFCC74D}" type="presOf" srcId="{5EC88175-EFED-4574-A40E-274065EF1EFD}" destId="{728CCD42-0D91-4125-A959-8965ABEA6C90}" srcOrd="1" destOrd="0" presId="urn:microsoft.com/office/officeart/2008/layout/HorizontalMultiLevelHierarchy"/>
    <dgm:cxn modelId="{D092938F-BB23-49AD-8BBB-B1559BFFE71C}" type="presOf" srcId="{288F36BB-1ADA-4442-AA68-ED3F7D8093E6}" destId="{B40D2F98-38E9-4BCC-B4E5-B1E47C445985}" srcOrd="0" destOrd="0" presId="urn:microsoft.com/office/officeart/2008/layout/HorizontalMultiLevelHierarchy"/>
    <dgm:cxn modelId="{17E42C0E-ECDD-45AA-85CC-C787C70245F8}" type="presOf" srcId="{B22A5B97-496D-421C-8B4C-988725B5E37B}" destId="{EA80DF9E-D116-4724-85A1-EE6FAF06E1AA}" srcOrd="1" destOrd="0" presId="urn:microsoft.com/office/officeart/2008/layout/HorizontalMultiLevelHierarchy"/>
    <dgm:cxn modelId="{9896B013-EC07-4450-852F-D7F021724740}" type="presOf" srcId="{5EC88175-EFED-4574-A40E-274065EF1EFD}" destId="{7091A039-A889-44D3-B36D-DD2A9B258DE7}" srcOrd="0" destOrd="0" presId="urn:microsoft.com/office/officeart/2008/layout/HorizontalMultiLevelHierarchy"/>
    <dgm:cxn modelId="{BD5D5838-ADAD-419B-BEF9-6724A0E949CA}" type="presOf" srcId="{FDF6892C-B821-4B02-A406-68975D95A66A}" destId="{2E0A3422-4FFA-4F94-A183-5676C83D5D17}" srcOrd="0" destOrd="0" presId="urn:microsoft.com/office/officeart/2008/layout/HorizontalMultiLevelHierarchy"/>
    <dgm:cxn modelId="{23A53536-5AA0-4EA1-9126-62316E35A275}" srcId="{4153ADF3-E86C-4CC6-8583-AB25F8246F8B}" destId="{939C26CF-770E-4A45-8C48-8A67034C837C}" srcOrd="3" destOrd="0" parTransId="{B22A5B97-496D-421C-8B4C-988725B5E37B}" sibTransId="{79DAF850-DB44-48B3-AFCD-165851FE8F86}"/>
    <dgm:cxn modelId="{DBC953CC-C9F0-4659-AE51-BB27DB799B5B}" type="presOf" srcId="{3C3B6294-0052-44C6-A844-2A3520BB197B}" destId="{B1956E79-69B4-4B98-BBAF-C23F2897D1ED}" srcOrd="0" destOrd="0" presId="urn:microsoft.com/office/officeart/2008/layout/HorizontalMultiLevelHierarchy"/>
    <dgm:cxn modelId="{29192148-E2B6-4AC4-92A5-FE860577005F}" srcId="{4153ADF3-E86C-4CC6-8583-AB25F8246F8B}" destId="{B0D3A4CE-A94A-44D5-B54D-D0FFD4CBBC15}" srcOrd="0" destOrd="0" parTransId="{9B648B35-5119-495C-AFED-63FA91AFA9C3}" sibTransId="{90115315-5483-4F5A-B3E8-D70EE91AB353}"/>
    <dgm:cxn modelId="{10916864-A3EB-48A8-A929-8DD9886FD773}" type="presOf" srcId="{FDF6892C-B821-4B02-A406-68975D95A66A}" destId="{1F85D0C2-E291-4D00-8251-7FE4DACB0D85}" srcOrd="1" destOrd="0" presId="urn:microsoft.com/office/officeart/2008/layout/HorizontalMultiLevelHierarchy"/>
    <dgm:cxn modelId="{A13FB349-A4C8-44EA-8F22-29689CA4F1FB}" type="presOf" srcId="{F9ECE3A5-8CC1-4890-A694-F23C18928CE8}" destId="{1EBCE638-E2C9-4C5B-BE11-1AC25714692F}" srcOrd="0" destOrd="0" presId="urn:microsoft.com/office/officeart/2008/layout/HorizontalMultiLevelHierarchy"/>
    <dgm:cxn modelId="{0567182E-298F-483C-9808-CDAA597B0DBC}" type="presOf" srcId="{9B648B35-5119-495C-AFED-63FA91AFA9C3}" destId="{ABA744DE-D9A5-4DAF-A833-683BEFD23C90}" srcOrd="0" destOrd="0" presId="urn:microsoft.com/office/officeart/2008/layout/HorizontalMultiLevelHierarchy"/>
    <dgm:cxn modelId="{9431FB33-2260-4A96-8755-38414C8768EF}" type="presOf" srcId="{F9ECE3A5-8CC1-4890-A694-F23C18928CE8}" destId="{695076A8-DE9C-4E85-AD42-EB38E8D32383}" srcOrd="1" destOrd="0" presId="urn:microsoft.com/office/officeart/2008/layout/HorizontalMultiLevelHierarchy"/>
    <dgm:cxn modelId="{2B71FAAD-C5C7-47FC-BF4B-228500E4C0A1}" type="presOf" srcId="{2CBD85B6-EF76-46D2-9C6D-FF5D1440A242}" destId="{52666BF9-2F8E-4F76-9B1D-762AA74C8D6A}" srcOrd="0" destOrd="0" presId="urn:microsoft.com/office/officeart/2008/layout/HorizontalMultiLevelHierarchy"/>
    <dgm:cxn modelId="{39B57227-718C-40F3-84CA-CA548E151EEC}" type="presOf" srcId="{9B648B35-5119-495C-AFED-63FA91AFA9C3}" destId="{59A9768E-30C8-4D56-B86F-514A493936D0}" srcOrd="1" destOrd="0" presId="urn:microsoft.com/office/officeart/2008/layout/HorizontalMultiLevelHierarchy"/>
    <dgm:cxn modelId="{E7C90B48-14C5-4592-AFD0-25B0CB2957E4}" srcId="{4153ADF3-E86C-4CC6-8583-AB25F8246F8B}" destId="{2CBD85B6-EF76-46D2-9C6D-FF5D1440A242}" srcOrd="1" destOrd="0" parTransId="{5EC88175-EFED-4574-A40E-274065EF1EFD}" sibTransId="{B4F6DF95-3985-49D4-BFB6-E32FB461E236}"/>
    <dgm:cxn modelId="{C8379FCD-72E8-4C80-A10F-F15DD76E64A6}" srcId="{4153ADF3-E86C-4CC6-8583-AB25F8246F8B}" destId="{16A1AD69-5C7E-4B46-8E59-E324796C46C8}" srcOrd="2" destOrd="0" parTransId="{FDF6892C-B821-4B02-A406-68975D95A66A}" sibTransId="{4910C9FA-101C-4FA2-817C-1BDBF3FF7B6E}"/>
    <dgm:cxn modelId="{1092B665-9256-4948-BC3C-4DC797F6F885}" type="presOf" srcId="{B0D3A4CE-A94A-44D5-B54D-D0FFD4CBBC15}" destId="{BE7B573F-FB1F-4124-80CA-5BBDEE4F3FC9}" srcOrd="0" destOrd="0" presId="urn:microsoft.com/office/officeart/2008/layout/HorizontalMultiLevelHierarchy"/>
    <dgm:cxn modelId="{4AAFCCFA-FEC8-4F2D-B531-32F403FD4A34}" srcId="{4153ADF3-E86C-4CC6-8583-AB25F8246F8B}" destId="{288F36BB-1ADA-4442-AA68-ED3F7D8093E6}" srcOrd="4" destOrd="0" parTransId="{F9ECE3A5-8CC1-4890-A694-F23C18928CE8}" sibTransId="{B35CCC1E-9923-4B33-92F2-8C00E6521E16}"/>
    <dgm:cxn modelId="{872B999A-1294-4992-9902-496CDC582C65}" type="presOf" srcId="{4153ADF3-E86C-4CC6-8583-AB25F8246F8B}" destId="{3BE2D018-873D-4FDE-BB2F-4937DB8D73BB}" srcOrd="0" destOrd="0" presId="urn:microsoft.com/office/officeart/2008/layout/HorizontalMultiLevelHierarchy"/>
    <dgm:cxn modelId="{2711AA1D-0C7C-429F-8BD3-8231617F6DA6}" srcId="{3C3B6294-0052-44C6-A844-2A3520BB197B}" destId="{4153ADF3-E86C-4CC6-8583-AB25F8246F8B}" srcOrd="0" destOrd="0" parTransId="{F9620BF9-0880-43EE-8B78-EB8CE153574E}" sibTransId="{11BDAC7B-701D-4048-BDD5-C2C1D51B86E7}"/>
    <dgm:cxn modelId="{60DC826C-5E4A-4B18-89CC-D6F372B61F37}" type="presOf" srcId="{B22A5B97-496D-421C-8B4C-988725B5E37B}" destId="{303E036E-BFB5-4D8E-8AC2-6D47C5C06CEC}" srcOrd="0" destOrd="0" presId="urn:microsoft.com/office/officeart/2008/layout/HorizontalMultiLevelHierarchy"/>
    <dgm:cxn modelId="{3A1E1F3E-E5AB-462B-B976-A9BA7078DBDE}" type="presParOf" srcId="{B1956E79-69B4-4B98-BBAF-C23F2897D1ED}" destId="{50BA6986-3C15-44D3-8910-3539F967011A}" srcOrd="0" destOrd="0" presId="urn:microsoft.com/office/officeart/2008/layout/HorizontalMultiLevelHierarchy"/>
    <dgm:cxn modelId="{634F2252-6FFB-4568-BEF2-296CD4D1717A}" type="presParOf" srcId="{50BA6986-3C15-44D3-8910-3539F967011A}" destId="{3BE2D018-873D-4FDE-BB2F-4937DB8D73BB}" srcOrd="0" destOrd="0" presId="urn:microsoft.com/office/officeart/2008/layout/HorizontalMultiLevelHierarchy"/>
    <dgm:cxn modelId="{71DC8D7C-8288-40E5-8CA8-273787CE8CDA}" type="presParOf" srcId="{50BA6986-3C15-44D3-8910-3539F967011A}" destId="{23D037B5-88C3-4406-A143-93B3D02CF822}" srcOrd="1" destOrd="0" presId="urn:microsoft.com/office/officeart/2008/layout/HorizontalMultiLevelHierarchy"/>
    <dgm:cxn modelId="{A78AED1A-04BF-41EE-9101-AB9CE60AC5BE}" type="presParOf" srcId="{23D037B5-88C3-4406-A143-93B3D02CF822}" destId="{ABA744DE-D9A5-4DAF-A833-683BEFD23C90}" srcOrd="0" destOrd="0" presId="urn:microsoft.com/office/officeart/2008/layout/HorizontalMultiLevelHierarchy"/>
    <dgm:cxn modelId="{12030E24-4767-4DD1-A684-570D520A05B1}" type="presParOf" srcId="{ABA744DE-D9A5-4DAF-A833-683BEFD23C90}" destId="{59A9768E-30C8-4D56-B86F-514A493936D0}" srcOrd="0" destOrd="0" presId="urn:microsoft.com/office/officeart/2008/layout/HorizontalMultiLevelHierarchy"/>
    <dgm:cxn modelId="{EB4D63D2-FF50-4486-B3D1-6807C56C2A3F}" type="presParOf" srcId="{23D037B5-88C3-4406-A143-93B3D02CF822}" destId="{C61ADD00-8C1B-4B82-9D12-B7F93B2FBF53}" srcOrd="1" destOrd="0" presId="urn:microsoft.com/office/officeart/2008/layout/HorizontalMultiLevelHierarchy"/>
    <dgm:cxn modelId="{8EF6A67D-85E9-4F0B-B404-5B9B08B350DF}" type="presParOf" srcId="{C61ADD00-8C1B-4B82-9D12-B7F93B2FBF53}" destId="{BE7B573F-FB1F-4124-80CA-5BBDEE4F3FC9}" srcOrd="0" destOrd="0" presId="urn:microsoft.com/office/officeart/2008/layout/HorizontalMultiLevelHierarchy"/>
    <dgm:cxn modelId="{A5E5C90D-1AAA-4C70-8CAD-19CCF15E3013}" type="presParOf" srcId="{C61ADD00-8C1B-4B82-9D12-B7F93B2FBF53}" destId="{32943736-B96A-4DED-B29B-CEF365586534}" srcOrd="1" destOrd="0" presId="urn:microsoft.com/office/officeart/2008/layout/HorizontalMultiLevelHierarchy"/>
    <dgm:cxn modelId="{2418F6F0-581D-4AB9-86C8-C41872B578F7}" type="presParOf" srcId="{23D037B5-88C3-4406-A143-93B3D02CF822}" destId="{7091A039-A889-44D3-B36D-DD2A9B258DE7}" srcOrd="2" destOrd="0" presId="urn:microsoft.com/office/officeart/2008/layout/HorizontalMultiLevelHierarchy"/>
    <dgm:cxn modelId="{FB740361-4C49-47F0-9A41-FC9D3E5CE42D}" type="presParOf" srcId="{7091A039-A889-44D3-B36D-DD2A9B258DE7}" destId="{728CCD42-0D91-4125-A959-8965ABEA6C90}" srcOrd="0" destOrd="0" presId="urn:microsoft.com/office/officeart/2008/layout/HorizontalMultiLevelHierarchy"/>
    <dgm:cxn modelId="{6BE2B753-807F-4B25-B665-C083788852B9}" type="presParOf" srcId="{23D037B5-88C3-4406-A143-93B3D02CF822}" destId="{AF537401-3F4F-4709-B6E9-6C14BE477D78}" srcOrd="3" destOrd="0" presId="urn:microsoft.com/office/officeart/2008/layout/HorizontalMultiLevelHierarchy"/>
    <dgm:cxn modelId="{2DDCD9FD-0641-406A-9E43-F15F55A7D0F7}" type="presParOf" srcId="{AF537401-3F4F-4709-B6E9-6C14BE477D78}" destId="{52666BF9-2F8E-4F76-9B1D-762AA74C8D6A}" srcOrd="0" destOrd="0" presId="urn:microsoft.com/office/officeart/2008/layout/HorizontalMultiLevelHierarchy"/>
    <dgm:cxn modelId="{FCCFDD88-FDDF-4900-9B7E-D548010CA49B}" type="presParOf" srcId="{AF537401-3F4F-4709-B6E9-6C14BE477D78}" destId="{86AD3E92-931A-40E5-A470-9AFE6135F561}" srcOrd="1" destOrd="0" presId="urn:microsoft.com/office/officeart/2008/layout/HorizontalMultiLevelHierarchy"/>
    <dgm:cxn modelId="{FEB5FCCF-A02C-475F-84FE-5B2BC164BC3A}" type="presParOf" srcId="{23D037B5-88C3-4406-A143-93B3D02CF822}" destId="{2E0A3422-4FFA-4F94-A183-5676C83D5D17}" srcOrd="4" destOrd="0" presId="urn:microsoft.com/office/officeart/2008/layout/HorizontalMultiLevelHierarchy"/>
    <dgm:cxn modelId="{12F07A9B-AD04-45B1-928F-9E516FA448A5}" type="presParOf" srcId="{2E0A3422-4FFA-4F94-A183-5676C83D5D17}" destId="{1F85D0C2-E291-4D00-8251-7FE4DACB0D85}" srcOrd="0" destOrd="0" presId="urn:microsoft.com/office/officeart/2008/layout/HorizontalMultiLevelHierarchy"/>
    <dgm:cxn modelId="{F1F10F8E-E26D-48AE-8ADC-0C45E8976D57}" type="presParOf" srcId="{23D037B5-88C3-4406-A143-93B3D02CF822}" destId="{EEB78396-CBFC-4F36-B9AF-E8E034C4459E}" srcOrd="5" destOrd="0" presId="urn:microsoft.com/office/officeart/2008/layout/HorizontalMultiLevelHierarchy"/>
    <dgm:cxn modelId="{E9FF41E7-7F07-4A70-B1CF-E8BE83DA5B90}" type="presParOf" srcId="{EEB78396-CBFC-4F36-B9AF-E8E034C4459E}" destId="{780759A7-423D-4005-AAE1-75C92DA668C6}" srcOrd="0" destOrd="0" presId="urn:microsoft.com/office/officeart/2008/layout/HorizontalMultiLevelHierarchy"/>
    <dgm:cxn modelId="{BD7D44BF-4604-430C-B46A-685A9D5E5B08}" type="presParOf" srcId="{EEB78396-CBFC-4F36-B9AF-E8E034C4459E}" destId="{29903233-C698-4B20-AC2E-336E63696E10}" srcOrd="1" destOrd="0" presId="urn:microsoft.com/office/officeart/2008/layout/HorizontalMultiLevelHierarchy"/>
    <dgm:cxn modelId="{7676A711-B476-4847-9557-B4EB7020F999}" type="presParOf" srcId="{23D037B5-88C3-4406-A143-93B3D02CF822}" destId="{303E036E-BFB5-4D8E-8AC2-6D47C5C06CEC}" srcOrd="6" destOrd="0" presId="urn:microsoft.com/office/officeart/2008/layout/HorizontalMultiLevelHierarchy"/>
    <dgm:cxn modelId="{369714BA-2124-4D48-A2F4-6A3941490D71}" type="presParOf" srcId="{303E036E-BFB5-4D8E-8AC2-6D47C5C06CEC}" destId="{EA80DF9E-D116-4724-85A1-EE6FAF06E1AA}" srcOrd="0" destOrd="0" presId="urn:microsoft.com/office/officeart/2008/layout/HorizontalMultiLevelHierarchy"/>
    <dgm:cxn modelId="{64F6F69C-5392-4F86-BC26-346BECFDAC41}" type="presParOf" srcId="{23D037B5-88C3-4406-A143-93B3D02CF822}" destId="{9B0F131E-8E83-4C72-943F-BA3D0B8C99CF}" srcOrd="7" destOrd="0" presId="urn:microsoft.com/office/officeart/2008/layout/HorizontalMultiLevelHierarchy"/>
    <dgm:cxn modelId="{CCBEF7DC-8F64-4F8A-B30C-77CFCD6D8681}" type="presParOf" srcId="{9B0F131E-8E83-4C72-943F-BA3D0B8C99CF}" destId="{78A83D0C-A16D-4E08-85AF-A8EF9419C9DA}" srcOrd="0" destOrd="0" presId="urn:microsoft.com/office/officeart/2008/layout/HorizontalMultiLevelHierarchy"/>
    <dgm:cxn modelId="{13DD61E3-6953-4266-A843-64638BC894E0}" type="presParOf" srcId="{9B0F131E-8E83-4C72-943F-BA3D0B8C99CF}" destId="{55E52EE0-DC9A-42C6-814F-B6FCBACA3A7A}" srcOrd="1" destOrd="0" presId="urn:microsoft.com/office/officeart/2008/layout/HorizontalMultiLevelHierarchy"/>
    <dgm:cxn modelId="{280845B0-E65E-46FE-816F-BE0D241C1F7A}" type="presParOf" srcId="{23D037B5-88C3-4406-A143-93B3D02CF822}" destId="{1EBCE638-E2C9-4C5B-BE11-1AC25714692F}" srcOrd="8" destOrd="0" presId="urn:microsoft.com/office/officeart/2008/layout/HorizontalMultiLevelHierarchy"/>
    <dgm:cxn modelId="{E744E19E-5F07-409E-80C2-EA68371B0B0A}" type="presParOf" srcId="{1EBCE638-E2C9-4C5B-BE11-1AC25714692F}" destId="{695076A8-DE9C-4E85-AD42-EB38E8D32383}" srcOrd="0" destOrd="0" presId="urn:microsoft.com/office/officeart/2008/layout/HorizontalMultiLevelHierarchy"/>
    <dgm:cxn modelId="{C7BF6E5E-F78C-4E27-A3D7-2236A3AB3E10}" type="presParOf" srcId="{23D037B5-88C3-4406-A143-93B3D02CF822}" destId="{8ADD9CAF-200C-4561-9977-F45517845530}" srcOrd="9" destOrd="0" presId="urn:microsoft.com/office/officeart/2008/layout/HorizontalMultiLevelHierarchy"/>
    <dgm:cxn modelId="{4D85DFA1-2C5C-4A8C-9A91-F15DC0D3670F}" type="presParOf" srcId="{8ADD9CAF-200C-4561-9977-F45517845530}" destId="{B40D2F98-38E9-4BCC-B4E5-B1E47C445985}" srcOrd="0" destOrd="0" presId="urn:microsoft.com/office/officeart/2008/layout/HorizontalMultiLevelHierarchy"/>
    <dgm:cxn modelId="{DCBBFF17-1086-4796-A4B0-DE405252087D}" type="presParOf" srcId="{8ADD9CAF-200C-4561-9977-F45517845530}" destId="{EC67BB5A-6C6E-4788-B80C-7EC8AA91652C}"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C3B6294-0052-44C6-A844-2A3520BB197B}" type="doc">
      <dgm:prSet loTypeId="urn:microsoft.com/office/officeart/2008/layout/HorizontalMultiLevelHierarchy" loCatId="hierarchy" qsTypeId="urn:microsoft.com/office/officeart/2005/8/quickstyle/simple1" qsCatId="simple" csTypeId="urn:microsoft.com/office/officeart/2005/8/colors/accent0_1" csCatId="mainScheme" phldr="1"/>
      <dgm:spPr/>
      <dgm:t>
        <a:bodyPr/>
        <a:lstStyle/>
        <a:p>
          <a:endParaRPr lang="en-US"/>
        </a:p>
      </dgm:t>
    </dgm:pt>
    <dgm:pt modelId="{4153ADF3-E86C-4CC6-8583-AB25F8246F8B}">
      <dgm:prSet phldrT="[Text]" custT="1"/>
      <dgm:spPr/>
      <dgm:t>
        <a:bodyPr/>
        <a:lstStyle/>
        <a:p>
          <a:r>
            <a:rPr lang="en-US" sz="3600" b="1" dirty="0" smtClean="0"/>
            <a:t>Strength</a:t>
          </a:r>
          <a:endParaRPr lang="en-US" sz="3600" b="1" dirty="0"/>
        </a:p>
      </dgm:t>
    </dgm:pt>
    <dgm:pt modelId="{F9620BF9-0880-43EE-8B78-EB8CE153574E}" type="parTrans" cxnId="{2711AA1D-0C7C-429F-8BD3-8231617F6DA6}">
      <dgm:prSet/>
      <dgm:spPr/>
      <dgm:t>
        <a:bodyPr/>
        <a:lstStyle/>
        <a:p>
          <a:endParaRPr lang="en-US" sz="2800"/>
        </a:p>
      </dgm:t>
    </dgm:pt>
    <dgm:pt modelId="{11BDAC7B-701D-4048-BDD5-C2C1D51B86E7}" type="sibTrans" cxnId="{2711AA1D-0C7C-429F-8BD3-8231617F6DA6}">
      <dgm:prSet/>
      <dgm:spPr/>
      <dgm:t>
        <a:bodyPr/>
        <a:lstStyle/>
        <a:p>
          <a:endParaRPr lang="en-US" sz="2800"/>
        </a:p>
      </dgm:t>
    </dgm:pt>
    <dgm:pt modelId="{2CBD85B6-EF76-46D2-9C6D-FF5D1440A242}">
      <dgm:prSet phldrT="[Text]" custT="1"/>
      <dgm:spPr/>
      <dgm:t>
        <a:bodyPr/>
        <a:lstStyle/>
        <a:p>
          <a:r>
            <a:rPr lang="en-US" sz="2800" dirty="0" smtClean="0"/>
            <a:t>Session Length</a:t>
          </a:r>
          <a:endParaRPr lang="en-US" sz="2800" dirty="0"/>
        </a:p>
      </dgm:t>
    </dgm:pt>
    <dgm:pt modelId="{5EC88175-EFED-4574-A40E-274065EF1EFD}" type="parTrans" cxnId="{E7C90B48-14C5-4592-AFD0-25B0CB2957E4}">
      <dgm:prSet custT="1"/>
      <dgm:spPr/>
      <dgm:t>
        <a:bodyPr/>
        <a:lstStyle/>
        <a:p>
          <a:endParaRPr lang="en-US" sz="2800"/>
        </a:p>
      </dgm:t>
    </dgm:pt>
    <dgm:pt modelId="{B4F6DF95-3985-49D4-BFB6-E32FB461E236}" type="sibTrans" cxnId="{E7C90B48-14C5-4592-AFD0-25B0CB2957E4}">
      <dgm:prSet/>
      <dgm:spPr/>
      <dgm:t>
        <a:bodyPr/>
        <a:lstStyle/>
        <a:p>
          <a:endParaRPr lang="en-US" sz="2800"/>
        </a:p>
      </dgm:t>
    </dgm:pt>
    <dgm:pt modelId="{16A1AD69-5C7E-4B46-8E59-E324796C46C8}">
      <dgm:prSet phldrT="[Text]" custT="1"/>
      <dgm:spPr/>
      <dgm:t>
        <a:bodyPr/>
        <a:lstStyle/>
        <a:p>
          <a:r>
            <a:rPr lang="en-US" sz="2800" dirty="0" smtClean="0"/>
            <a:t>Frequency per Week</a:t>
          </a:r>
          <a:endParaRPr lang="en-US" sz="2800" dirty="0"/>
        </a:p>
      </dgm:t>
    </dgm:pt>
    <dgm:pt modelId="{FDF6892C-B821-4B02-A406-68975D95A66A}" type="parTrans" cxnId="{C8379FCD-72E8-4C80-A10F-F15DD76E64A6}">
      <dgm:prSet custT="1"/>
      <dgm:spPr/>
      <dgm:t>
        <a:bodyPr/>
        <a:lstStyle/>
        <a:p>
          <a:endParaRPr lang="en-US" sz="2800"/>
        </a:p>
      </dgm:t>
    </dgm:pt>
    <dgm:pt modelId="{4910C9FA-101C-4FA2-817C-1BDBF3FF7B6E}" type="sibTrans" cxnId="{C8379FCD-72E8-4C80-A10F-F15DD76E64A6}">
      <dgm:prSet/>
      <dgm:spPr/>
      <dgm:t>
        <a:bodyPr/>
        <a:lstStyle/>
        <a:p>
          <a:endParaRPr lang="en-US" sz="2800"/>
        </a:p>
      </dgm:t>
    </dgm:pt>
    <dgm:pt modelId="{939C26CF-770E-4A45-8C48-8A67034C837C}">
      <dgm:prSet phldrT="[Text]" custT="1"/>
      <dgm:spPr/>
      <dgm:t>
        <a:bodyPr/>
        <a:lstStyle/>
        <a:p>
          <a:r>
            <a:rPr lang="en-US" sz="2800" dirty="0" smtClean="0"/>
            <a:t>Total Duration</a:t>
          </a:r>
          <a:endParaRPr lang="en-US" sz="2800" dirty="0"/>
        </a:p>
      </dgm:t>
    </dgm:pt>
    <dgm:pt modelId="{B22A5B97-496D-421C-8B4C-988725B5E37B}" type="parTrans" cxnId="{23A53536-5AA0-4EA1-9126-62316E35A275}">
      <dgm:prSet custT="1"/>
      <dgm:spPr/>
      <dgm:t>
        <a:bodyPr/>
        <a:lstStyle/>
        <a:p>
          <a:endParaRPr lang="en-US" sz="2800"/>
        </a:p>
      </dgm:t>
    </dgm:pt>
    <dgm:pt modelId="{79DAF850-DB44-48B3-AFCD-165851FE8F86}" type="sibTrans" cxnId="{23A53536-5AA0-4EA1-9126-62316E35A275}">
      <dgm:prSet/>
      <dgm:spPr/>
      <dgm:t>
        <a:bodyPr/>
        <a:lstStyle/>
        <a:p>
          <a:endParaRPr lang="en-US" sz="2800"/>
        </a:p>
      </dgm:t>
    </dgm:pt>
    <dgm:pt modelId="{66228B6C-1A38-42BF-8563-282C677B83D1}" type="pres">
      <dgm:prSet presAssocID="{3C3B6294-0052-44C6-A844-2A3520BB197B}" presName="Name0" presStyleCnt="0">
        <dgm:presLayoutVars>
          <dgm:chPref val="1"/>
          <dgm:dir/>
          <dgm:animOne val="branch"/>
          <dgm:animLvl val="lvl"/>
          <dgm:resizeHandles val="exact"/>
        </dgm:presLayoutVars>
      </dgm:prSet>
      <dgm:spPr/>
      <dgm:t>
        <a:bodyPr/>
        <a:lstStyle/>
        <a:p>
          <a:endParaRPr lang="en-US"/>
        </a:p>
      </dgm:t>
    </dgm:pt>
    <dgm:pt modelId="{D5B7345F-F581-405E-A12E-0D2C5B00C863}" type="pres">
      <dgm:prSet presAssocID="{4153ADF3-E86C-4CC6-8583-AB25F8246F8B}" presName="root1" presStyleCnt="0"/>
      <dgm:spPr/>
    </dgm:pt>
    <dgm:pt modelId="{B2BD23CB-BC1B-4105-B661-7AA8169EAAAB}" type="pres">
      <dgm:prSet presAssocID="{4153ADF3-E86C-4CC6-8583-AB25F8246F8B}" presName="LevelOneTextNode" presStyleLbl="node0" presStyleIdx="0" presStyleCnt="1">
        <dgm:presLayoutVars>
          <dgm:chPref val="3"/>
        </dgm:presLayoutVars>
      </dgm:prSet>
      <dgm:spPr/>
      <dgm:t>
        <a:bodyPr/>
        <a:lstStyle/>
        <a:p>
          <a:endParaRPr lang="en-US"/>
        </a:p>
      </dgm:t>
    </dgm:pt>
    <dgm:pt modelId="{5718EA06-EE3C-43C0-A3F2-7985992B5BBB}" type="pres">
      <dgm:prSet presAssocID="{4153ADF3-E86C-4CC6-8583-AB25F8246F8B}" presName="level2hierChild" presStyleCnt="0"/>
      <dgm:spPr/>
    </dgm:pt>
    <dgm:pt modelId="{90BB1682-9094-42A7-941B-CAB9CFDC26F8}" type="pres">
      <dgm:prSet presAssocID="{5EC88175-EFED-4574-A40E-274065EF1EFD}" presName="conn2-1" presStyleLbl="parChTrans1D2" presStyleIdx="0" presStyleCnt="3"/>
      <dgm:spPr/>
      <dgm:t>
        <a:bodyPr/>
        <a:lstStyle/>
        <a:p>
          <a:endParaRPr lang="en-US"/>
        </a:p>
      </dgm:t>
    </dgm:pt>
    <dgm:pt modelId="{D5FBA2AA-4A59-4971-A4C3-442856F74976}" type="pres">
      <dgm:prSet presAssocID="{5EC88175-EFED-4574-A40E-274065EF1EFD}" presName="connTx" presStyleLbl="parChTrans1D2" presStyleIdx="0" presStyleCnt="3"/>
      <dgm:spPr/>
      <dgm:t>
        <a:bodyPr/>
        <a:lstStyle/>
        <a:p>
          <a:endParaRPr lang="en-US"/>
        </a:p>
      </dgm:t>
    </dgm:pt>
    <dgm:pt modelId="{A7B94267-8D09-41C1-A257-5521632B33B1}" type="pres">
      <dgm:prSet presAssocID="{2CBD85B6-EF76-46D2-9C6D-FF5D1440A242}" presName="root2" presStyleCnt="0"/>
      <dgm:spPr/>
    </dgm:pt>
    <dgm:pt modelId="{39865710-AF77-4713-B531-1DF040013760}" type="pres">
      <dgm:prSet presAssocID="{2CBD85B6-EF76-46D2-9C6D-FF5D1440A242}" presName="LevelTwoTextNode" presStyleLbl="node2" presStyleIdx="0" presStyleCnt="3">
        <dgm:presLayoutVars>
          <dgm:chPref val="3"/>
        </dgm:presLayoutVars>
      </dgm:prSet>
      <dgm:spPr/>
      <dgm:t>
        <a:bodyPr/>
        <a:lstStyle/>
        <a:p>
          <a:endParaRPr lang="en-US"/>
        </a:p>
      </dgm:t>
    </dgm:pt>
    <dgm:pt modelId="{BC240B21-D6C5-42D8-BDFF-507E888BFC55}" type="pres">
      <dgm:prSet presAssocID="{2CBD85B6-EF76-46D2-9C6D-FF5D1440A242}" presName="level3hierChild" presStyleCnt="0"/>
      <dgm:spPr/>
    </dgm:pt>
    <dgm:pt modelId="{5C7673E8-3D3B-4FB4-A2F6-33DCAB2DAF52}" type="pres">
      <dgm:prSet presAssocID="{FDF6892C-B821-4B02-A406-68975D95A66A}" presName="conn2-1" presStyleLbl="parChTrans1D2" presStyleIdx="1" presStyleCnt="3"/>
      <dgm:spPr/>
      <dgm:t>
        <a:bodyPr/>
        <a:lstStyle/>
        <a:p>
          <a:endParaRPr lang="en-US"/>
        </a:p>
      </dgm:t>
    </dgm:pt>
    <dgm:pt modelId="{A831644D-E14D-452B-8227-ADC1BEB42CF0}" type="pres">
      <dgm:prSet presAssocID="{FDF6892C-B821-4B02-A406-68975D95A66A}" presName="connTx" presStyleLbl="parChTrans1D2" presStyleIdx="1" presStyleCnt="3"/>
      <dgm:spPr/>
      <dgm:t>
        <a:bodyPr/>
        <a:lstStyle/>
        <a:p>
          <a:endParaRPr lang="en-US"/>
        </a:p>
      </dgm:t>
    </dgm:pt>
    <dgm:pt modelId="{D03968D6-457A-47E5-8219-F6DD88ED0292}" type="pres">
      <dgm:prSet presAssocID="{16A1AD69-5C7E-4B46-8E59-E324796C46C8}" presName="root2" presStyleCnt="0"/>
      <dgm:spPr/>
    </dgm:pt>
    <dgm:pt modelId="{35484C7A-5C59-4437-91A1-382A9B6DFCAA}" type="pres">
      <dgm:prSet presAssocID="{16A1AD69-5C7E-4B46-8E59-E324796C46C8}" presName="LevelTwoTextNode" presStyleLbl="node2" presStyleIdx="1" presStyleCnt="3">
        <dgm:presLayoutVars>
          <dgm:chPref val="3"/>
        </dgm:presLayoutVars>
      </dgm:prSet>
      <dgm:spPr/>
      <dgm:t>
        <a:bodyPr/>
        <a:lstStyle/>
        <a:p>
          <a:endParaRPr lang="en-US"/>
        </a:p>
      </dgm:t>
    </dgm:pt>
    <dgm:pt modelId="{27070E3D-AAAD-4E22-B8AD-C441F94D33C3}" type="pres">
      <dgm:prSet presAssocID="{16A1AD69-5C7E-4B46-8E59-E324796C46C8}" presName="level3hierChild" presStyleCnt="0"/>
      <dgm:spPr/>
    </dgm:pt>
    <dgm:pt modelId="{47C1B2EE-E5BA-432D-BBD0-B28813086F2B}" type="pres">
      <dgm:prSet presAssocID="{B22A5B97-496D-421C-8B4C-988725B5E37B}" presName="conn2-1" presStyleLbl="parChTrans1D2" presStyleIdx="2" presStyleCnt="3"/>
      <dgm:spPr/>
      <dgm:t>
        <a:bodyPr/>
        <a:lstStyle/>
        <a:p>
          <a:endParaRPr lang="en-US"/>
        </a:p>
      </dgm:t>
    </dgm:pt>
    <dgm:pt modelId="{F443F779-8F63-42C6-ABF2-D674F888F26C}" type="pres">
      <dgm:prSet presAssocID="{B22A5B97-496D-421C-8B4C-988725B5E37B}" presName="connTx" presStyleLbl="parChTrans1D2" presStyleIdx="2" presStyleCnt="3"/>
      <dgm:spPr/>
      <dgm:t>
        <a:bodyPr/>
        <a:lstStyle/>
        <a:p>
          <a:endParaRPr lang="en-US"/>
        </a:p>
      </dgm:t>
    </dgm:pt>
    <dgm:pt modelId="{CE1687C1-D62D-45C4-BB32-616579DE593A}" type="pres">
      <dgm:prSet presAssocID="{939C26CF-770E-4A45-8C48-8A67034C837C}" presName="root2" presStyleCnt="0"/>
      <dgm:spPr/>
    </dgm:pt>
    <dgm:pt modelId="{FB219A90-3DC9-48D0-ADE5-E51577F72F59}" type="pres">
      <dgm:prSet presAssocID="{939C26CF-770E-4A45-8C48-8A67034C837C}" presName="LevelTwoTextNode" presStyleLbl="node2" presStyleIdx="2" presStyleCnt="3">
        <dgm:presLayoutVars>
          <dgm:chPref val="3"/>
        </dgm:presLayoutVars>
      </dgm:prSet>
      <dgm:spPr/>
      <dgm:t>
        <a:bodyPr/>
        <a:lstStyle/>
        <a:p>
          <a:endParaRPr lang="en-US"/>
        </a:p>
      </dgm:t>
    </dgm:pt>
    <dgm:pt modelId="{89FF8695-6422-48E6-8559-7A2A9BFA674E}" type="pres">
      <dgm:prSet presAssocID="{939C26CF-770E-4A45-8C48-8A67034C837C}" presName="level3hierChild" presStyleCnt="0"/>
      <dgm:spPr/>
    </dgm:pt>
  </dgm:ptLst>
  <dgm:cxnLst>
    <dgm:cxn modelId="{F676F434-0572-48DE-9111-CA2D2B4BA342}" type="presOf" srcId="{2CBD85B6-EF76-46D2-9C6D-FF5D1440A242}" destId="{39865710-AF77-4713-B531-1DF040013760}" srcOrd="0" destOrd="0" presId="urn:microsoft.com/office/officeart/2008/layout/HorizontalMultiLevelHierarchy"/>
    <dgm:cxn modelId="{9D381706-7048-451B-8F58-96ED8A9C4EEA}" type="presOf" srcId="{5EC88175-EFED-4574-A40E-274065EF1EFD}" destId="{90BB1682-9094-42A7-941B-CAB9CFDC26F8}" srcOrd="0" destOrd="0" presId="urn:microsoft.com/office/officeart/2008/layout/HorizontalMultiLevelHierarchy"/>
    <dgm:cxn modelId="{2711AA1D-0C7C-429F-8BD3-8231617F6DA6}" srcId="{3C3B6294-0052-44C6-A844-2A3520BB197B}" destId="{4153ADF3-E86C-4CC6-8583-AB25F8246F8B}" srcOrd="0" destOrd="0" parTransId="{F9620BF9-0880-43EE-8B78-EB8CE153574E}" sibTransId="{11BDAC7B-701D-4048-BDD5-C2C1D51B86E7}"/>
    <dgm:cxn modelId="{7F078286-DC10-47AF-9C70-D4E892EDFE35}" type="presOf" srcId="{5EC88175-EFED-4574-A40E-274065EF1EFD}" destId="{D5FBA2AA-4A59-4971-A4C3-442856F74976}" srcOrd="1" destOrd="0" presId="urn:microsoft.com/office/officeart/2008/layout/HorizontalMultiLevelHierarchy"/>
    <dgm:cxn modelId="{42775612-A81E-4DB1-9827-94DA375881F2}" type="presOf" srcId="{FDF6892C-B821-4B02-A406-68975D95A66A}" destId="{5C7673E8-3D3B-4FB4-A2F6-33DCAB2DAF52}" srcOrd="0" destOrd="0" presId="urn:microsoft.com/office/officeart/2008/layout/HorizontalMultiLevelHierarchy"/>
    <dgm:cxn modelId="{C8379FCD-72E8-4C80-A10F-F15DD76E64A6}" srcId="{4153ADF3-E86C-4CC6-8583-AB25F8246F8B}" destId="{16A1AD69-5C7E-4B46-8E59-E324796C46C8}" srcOrd="1" destOrd="0" parTransId="{FDF6892C-B821-4B02-A406-68975D95A66A}" sibTransId="{4910C9FA-101C-4FA2-817C-1BDBF3FF7B6E}"/>
    <dgm:cxn modelId="{C1EE7DD5-0650-4B93-9C61-D78E5EFB6092}" type="presOf" srcId="{3C3B6294-0052-44C6-A844-2A3520BB197B}" destId="{66228B6C-1A38-42BF-8563-282C677B83D1}" srcOrd="0" destOrd="0" presId="urn:microsoft.com/office/officeart/2008/layout/HorizontalMultiLevelHierarchy"/>
    <dgm:cxn modelId="{14B5D60A-3F0D-4A94-96D1-FE4BA32EF11D}" type="presOf" srcId="{16A1AD69-5C7E-4B46-8E59-E324796C46C8}" destId="{35484C7A-5C59-4437-91A1-382A9B6DFCAA}" srcOrd="0" destOrd="0" presId="urn:microsoft.com/office/officeart/2008/layout/HorizontalMultiLevelHierarchy"/>
    <dgm:cxn modelId="{FBBABC70-8AED-4CE1-8069-A7FB6E44B3B6}" type="presOf" srcId="{B22A5B97-496D-421C-8B4C-988725B5E37B}" destId="{F443F779-8F63-42C6-ABF2-D674F888F26C}" srcOrd="1" destOrd="0" presId="urn:microsoft.com/office/officeart/2008/layout/HorizontalMultiLevelHierarchy"/>
    <dgm:cxn modelId="{D6F07D23-4F83-42CE-A0A2-63E2F602EB83}" type="presOf" srcId="{939C26CF-770E-4A45-8C48-8A67034C837C}" destId="{FB219A90-3DC9-48D0-ADE5-E51577F72F59}" srcOrd="0" destOrd="0" presId="urn:microsoft.com/office/officeart/2008/layout/HorizontalMultiLevelHierarchy"/>
    <dgm:cxn modelId="{23A53536-5AA0-4EA1-9126-62316E35A275}" srcId="{4153ADF3-E86C-4CC6-8583-AB25F8246F8B}" destId="{939C26CF-770E-4A45-8C48-8A67034C837C}" srcOrd="2" destOrd="0" parTransId="{B22A5B97-496D-421C-8B4C-988725B5E37B}" sibTransId="{79DAF850-DB44-48B3-AFCD-165851FE8F86}"/>
    <dgm:cxn modelId="{EADAA470-60E8-4224-8587-995C6C6B3EAA}" type="presOf" srcId="{FDF6892C-B821-4B02-A406-68975D95A66A}" destId="{A831644D-E14D-452B-8227-ADC1BEB42CF0}" srcOrd="1" destOrd="0" presId="urn:microsoft.com/office/officeart/2008/layout/HorizontalMultiLevelHierarchy"/>
    <dgm:cxn modelId="{E7C90B48-14C5-4592-AFD0-25B0CB2957E4}" srcId="{4153ADF3-E86C-4CC6-8583-AB25F8246F8B}" destId="{2CBD85B6-EF76-46D2-9C6D-FF5D1440A242}" srcOrd="0" destOrd="0" parTransId="{5EC88175-EFED-4574-A40E-274065EF1EFD}" sibTransId="{B4F6DF95-3985-49D4-BFB6-E32FB461E236}"/>
    <dgm:cxn modelId="{43FD5651-2BBF-4C2D-A641-4694EDDBD1D5}" type="presOf" srcId="{B22A5B97-496D-421C-8B4C-988725B5E37B}" destId="{47C1B2EE-E5BA-432D-BBD0-B28813086F2B}" srcOrd="0" destOrd="0" presId="urn:microsoft.com/office/officeart/2008/layout/HorizontalMultiLevelHierarchy"/>
    <dgm:cxn modelId="{4153F015-0CFA-40BC-85A3-56107A1A2A5C}" type="presOf" srcId="{4153ADF3-E86C-4CC6-8583-AB25F8246F8B}" destId="{B2BD23CB-BC1B-4105-B661-7AA8169EAAAB}" srcOrd="0" destOrd="0" presId="urn:microsoft.com/office/officeart/2008/layout/HorizontalMultiLevelHierarchy"/>
    <dgm:cxn modelId="{EFC6490D-067B-4379-BD2A-84B9522E3BAE}" type="presParOf" srcId="{66228B6C-1A38-42BF-8563-282C677B83D1}" destId="{D5B7345F-F581-405E-A12E-0D2C5B00C863}" srcOrd="0" destOrd="0" presId="urn:microsoft.com/office/officeart/2008/layout/HorizontalMultiLevelHierarchy"/>
    <dgm:cxn modelId="{B9E18392-BF5C-428D-BF8E-470472314B62}" type="presParOf" srcId="{D5B7345F-F581-405E-A12E-0D2C5B00C863}" destId="{B2BD23CB-BC1B-4105-B661-7AA8169EAAAB}" srcOrd="0" destOrd="0" presId="urn:microsoft.com/office/officeart/2008/layout/HorizontalMultiLevelHierarchy"/>
    <dgm:cxn modelId="{FDC6179E-FBEC-4E7F-9D89-5FFB1BCDE732}" type="presParOf" srcId="{D5B7345F-F581-405E-A12E-0D2C5B00C863}" destId="{5718EA06-EE3C-43C0-A3F2-7985992B5BBB}" srcOrd="1" destOrd="0" presId="urn:microsoft.com/office/officeart/2008/layout/HorizontalMultiLevelHierarchy"/>
    <dgm:cxn modelId="{13998101-D904-4F24-9C09-B28CD2B11331}" type="presParOf" srcId="{5718EA06-EE3C-43C0-A3F2-7985992B5BBB}" destId="{90BB1682-9094-42A7-941B-CAB9CFDC26F8}" srcOrd="0" destOrd="0" presId="urn:microsoft.com/office/officeart/2008/layout/HorizontalMultiLevelHierarchy"/>
    <dgm:cxn modelId="{5EEDFDD7-87CB-45DF-BE2D-FBE8F8A62F93}" type="presParOf" srcId="{90BB1682-9094-42A7-941B-CAB9CFDC26F8}" destId="{D5FBA2AA-4A59-4971-A4C3-442856F74976}" srcOrd="0" destOrd="0" presId="urn:microsoft.com/office/officeart/2008/layout/HorizontalMultiLevelHierarchy"/>
    <dgm:cxn modelId="{67B6B14E-188B-410D-9EFE-87C6878FD08F}" type="presParOf" srcId="{5718EA06-EE3C-43C0-A3F2-7985992B5BBB}" destId="{A7B94267-8D09-41C1-A257-5521632B33B1}" srcOrd="1" destOrd="0" presId="urn:microsoft.com/office/officeart/2008/layout/HorizontalMultiLevelHierarchy"/>
    <dgm:cxn modelId="{107B4851-4150-4229-9F46-C4C90FE269ED}" type="presParOf" srcId="{A7B94267-8D09-41C1-A257-5521632B33B1}" destId="{39865710-AF77-4713-B531-1DF040013760}" srcOrd="0" destOrd="0" presId="urn:microsoft.com/office/officeart/2008/layout/HorizontalMultiLevelHierarchy"/>
    <dgm:cxn modelId="{9DD46FBB-3F7B-4268-9FAA-A59420D2CA08}" type="presParOf" srcId="{A7B94267-8D09-41C1-A257-5521632B33B1}" destId="{BC240B21-D6C5-42D8-BDFF-507E888BFC55}" srcOrd="1" destOrd="0" presId="urn:microsoft.com/office/officeart/2008/layout/HorizontalMultiLevelHierarchy"/>
    <dgm:cxn modelId="{F5DC1560-E6A8-4D62-9FF8-3565E673C3A9}" type="presParOf" srcId="{5718EA06-EE3C-43C0-A3F2-7985992B5BBB}" destId="{5C7673E8-3D3B-4FB4-A2F6-33DCAB2DAF52}" srcOrd="2" destOrd="0" presId="urn:microsoft.com/office/officeart/2008/layout/HorizontalMultiLevelHierarchy"/>
    <dgm:cxn modelId="{5058B9CD-22C6-444E-9CA5-CBBD8ECB8802}" type="presParOf" srcId="{5C7673E8-3D3B-4FB4-A2F6-33DCAB2DAF52}" destId="{A831644D-E14D-452B-8227-ADC1BEB42CF0}" srcOrd="0" destOrd="0" presId="urn:microsoft.com/office/officeart/2008/layout/HorizontalMultiLevelHierarchy"/>
    <dgm:cxn modelId="{B1D2A4CA-E6D4-45AA-BF41-3AACE736BAD3}" type="presParOf" srcId="{5718EA06-EE3C-43C0-A3F2-7985992B5BBB}" destId="{D03968D6-457A-47E5-8219-F6DD88ED0292}" srcOrd="3" destOrd="0" presId="urn:microsoft.com/office/officeart/2008/layout/HorizontalMultiLevelHierarchy"/>
    <dgm:cxn modelId="{0F0F4487-374C-4815-9ACC-38E9F73202C1}" type="presParOf" srcId="{D03968D6-457A-47E5-8219-F6DD88ED0292}" destId="{35484C7A-5C59-4437-91A1-382A9B6DFCAA}" srcOrd="0" destOrd="0" presId="urn:microsoft.com/office/officeart/2008/layout/HorizontalMultiLevelHierarchy"/>
    <dgm:cxn modelId="{C47C32EF-D327-4834-9051-45AA38CD31DF}" type="presParOf" srcId="{D03968D6-457A-47E5-8219-F6DD88ED0292}" destId="{27070E3D-AAAD-4E22-B8AD-C441F94D33C3}" srcOrd="1" destOrd="0" presId="urn:microsoft.com/office/officeart/2008/layout/HorizontalMultiLevelHierarchy"/>
    <dgm:cxn modelId="{045CA40F-0C8E-40DE-8D54-FE2AF03EB82C}" type="presParOf" srcId="{5718EA06-EE3C-43C0-A3F2-7985992B5BBB}" destId="{47C1B2EE-E5BA-432D-BBD0-B28813086F2B}" srcOrd="4" destOrd="0" presId="urn:microsoft.com/office/officeart/2008/layout/HorizontalMultiLevelHierarchy"/>
    <dgm:cxn modelId="{81AF2739-5DD6-4E1F-93CF-2D4AFB682B62}" type="presParOf" srcId="{47C1B2EE-E5BA-432D-BBD0-B28813086F2B}" destId="{F443F779-8F63-42C6-ABF2-D674F888F26C}" srcOrd="0" destOrd="0" presId="urn:microsoft.com/office/officeart/2008/layout/HorizontalMultiLevelHierarchy"/>
    <dgm:cxn modelId="{660B8701-E4C5-493E-869D-218C28ED59B4}" type="presParOf" srcId="{5718EA06-EE3C-43C0-A3F2-7985992B5BBB}" destId="{CE1687C1-D62D-45C4-BB32-616579DE593A}" srcOrd="5" destOrd="0" presId="urn:microsoft.com/office/officeart/2008/layout/HorizontalMultiLevelHierarchy"/>
    <dgm:cxn modelId="{721AFE10-E0E0-4F62-A673-50C09FCEEC25}" type="presParOf" srcId="{CE1687C1-D62D-45C4-BB32-616579DE593A}" destId="{FB219A90-3DC9-48D0-ADE5-E51577F72F59}" srcOrd="0" destOrd="0" presId="urn:microsoft.com/office/officeart/2008/layout/HorizontalMultiLevelHierarchy"/>
    <dgm:cxn modelId="{EC7426B8-606E-4757-8758-2D141875482F}" type="presParOf" srcId="{CE1687C1-D62D-45C4-BB32-616579DE593A}" destId="{89FF8695-6422-48E6-8559-7A2A9BFA674E}"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6A1AC2-9D7B-4E7D-B423-2AF2D73EBA6C}" type="doc">
      <dgm:prSet loTypeId="urn:microsoft.com/office/officeart/2005/8/layout/venn1" loCatId="relationship" qsTypeId="urn:microsoft.com/office/officeart/2005/8/quickstyle/simple1" qsCatId="simple" csTypeId="urn:microsoft.com/office/officeart/2005/8/colors/accent0_1" csCatId="mainScheme" phldr="1"/>
      <dgm:spPr/>
    </dgm:pt>
    <dgm:pt modelId="{AFB85442-C239-44A7-B9B4-0B845321196E}">
      <dgm:prSet phldrT="[Text]"/>
      <dgm:spPr/>
      <dgm:t>
        <a:bodyPr/>
        <a:lstStyle/>
        <a:p>
          <a:r>
            <a:rPr lang="en-US" b="1" dirty="0" smtClean="0"/>
            <a:t>Effectiveness </a:t>
          </a:r>
          <a:endParaRPr lang="en-US" b="1" dirty="0"/>
        </a:p>
      </dgm:t>
    </dgm:pt>
    <dgm:pt modelId="{7AA640C9-5AA2-4C7E-AF93-2D45E7F1B8E3}" type="parTrans" cxnId="{090B9C44-C117-4950-B7D7-5D9243AD9BB4}">
      <dgm:prSet/>
      <dgm:spPr/>
      <dgm:t>
        <a:bodyPr/>
        <a:lstStyle/>
        <a:p>
          <a:endParaRPr lang="en-US" b="1"/>
        </a:p>
      </dgm:t>
    </dgm:pt>
    <dgm:pt modelId="{B0F07BAD-0562-4634-A3D9-335FBD26A8F3}" type="sibTrans" cxnId="{090B9C44-C117-4950-B7D7-5D9243AD9BB4}">
      <dgm:prSet/>
      <dgm:spPr/>
      <dgm:t>
        <a:bodyPr/>
        <a:lstStyle/>
        <a:p>
          <a:endParaRPr lang="en-US" b="1"/>
        </a:p>
      </dgm:t>
    </dgm:pt>
    <dgm:pt modelId="{710030A8-805D-4266-AC59-649DFE1FA44A}">
      <dgm:prSet phldrT="[Text]"/>
      <dgm:spPr/>
      <dgm:t>
        <a:bodyPr/>
        <a:lstStyle/>
        <a:p>
          <a:r>
            <a:rPr lang="en-US" b="1" dirty="0" smtClean="0"/>
            <a:t>Integrity</a:t>
          </a:r>
          <a:endParaRPr lang="en-US" b="1" dirty="0"/>
        </a:p>
      </dgm:t>
    </dgm:pt>
    <dgm:pt modelId="{AF2F2CC6-C270-4A01-9472-9B7A66EC20D1}" type="parTrans" cxnId="{791F0195-4334-4668-8E04-2818CEABF2E6}">
      <dgm:prSet/>
      <dgm:spPr/>
      <dgm:t>
        <a:bodyPr/>
        <a:lstStyle/>
        <a:p>
          <a:endParaRPr lang="en-US" b="1"/>
        </a:p>
      </dgm:t>
    </dgm:pt>
    <dgm:pt modelId="{332FBC59-E36B-4E26-96E4-A97BBE1BB738}" type="sibTrans" cxnId="{791F0195-4334-4668-8E04-2818CEABF2E6}">
      <dgm:prSet/>
      <dgm:spPr/>
      <dgm:t>
        <a:bodyPr/>
        <a:lstStyle/>
        <a:p>
          <a:endParaRPr lang="en-US" b="1"/>
        </a:p>
      </dgm:t>
    </dgm:pt>
    <dgm:pt modelId="{83A6A70D-5DDE-48CB-A3EF-6B4DA9048288}">
      <dgm:prSet phldrT="[Text]"/>
      <dgm:spPr/>
      <dgm:t>
        <a:bodyPr/>
        <a:lstStyle/>
        <a:p>
          <a:r>
            <a:rPr lang="en-US" b="1" dirty="0" smtClean="0"/>
            <a:t>Intensity</a:t>
          </a:r>
          <a:endParaRPr lang="en-US" b="1" dirty="0"/>
        </a:p>
      </dgm:t>
    </dgm:pt>
    <dgm:pt modelId="{5FAE9ED0-AE26-4BA9-AA65-4E8A01E32565}" type="parTrans" cxnId="{90AA0FE9-F39A-422E-8E7D-97C77503D603}">
      <dgm:prSet/>
      <dgm:spPr/>
      <dgm:t>
        <a:bodyPr/>
        <a:lstStyle/>
        <a:p>
          <a:endParaRPr lang="en-US" b="1"/>
        </a:p>
      </dgm:t>
    </dgm:pt>
    <dgm:pt modelId="{AFC4BAA0-042B-4615-8FD2-D50153A9506C}" type="sibTrans" cxnId="{90AA0FE9-F39A-422E-8E7D-97C77503D603}">
      <dgm:prSet/>
      <dgm:spPr/>
      <dgm:t>
        <a:bodyPr/>
        <a:lstStyle/>
        <a:p>
          <a:endParaRPr lang="en-US" b="1"/>
        </a:p>
      </dgm:t>
    </dgm:pt>
    <dgm:pt modelId="{0A8D42A3-BD00-4CE5-B4E2-238D2A3F9DD0}" type="pres">
      <dgm:prSet presAssocID="{466A1AC2-9D7B-4E7D-B423-2AF2D73EBA6C}" presName="compositeShape" presStyleCnt="0">
        <dgm:presLayoutVars>
          <dgm:chMax val="7"/>
          <dgm:dir/>
          <dgm:resizeHandles val="exact"/>
        </dgm:presLayoutVars>
      </dgm:prSet>
      <dgm:spPr/>
    </dgm:pt>
    <dgm:pt modelId="{76178719-B637-4D79-B829-2049062B2E69}" type="pres">
      <dgm:prSet presAssocID="{AFB85442-C239-44A7-B9B4-0B845321196E}" presName="circ1" presStyleLbl="vennNode1" presStyleIdx="0" presStyleCnt="3"/>
      <dgm:spPr/>
      <dgm:t>
        <a:bodyPr/>
        <a:lstStyle/>
        <a:p>
          <a:endParaRPr lang="en-US"/>
        </a:p>
      </dgm:t>
    </dgm:pt>
    <dgm:pt modelId="{3B94EF63-88D9-43F8-9202-70E293274390}" type="pres">
      <dgm:prSet presAssocID="{AFB85442-C239-44A7-B9B4-0B845321196E}" presName="circ1Tx" presStyleLbl="revTx" presStyleIdx="0" presStyleCnt="0">
        <dgm:presLayoutVars>
          <dgm:chMax val="0"/>
          <dgm:chPref val="0"/>
          <dgm:bulletEnabled val="1"/>
        </dgm:presLayoutVars>
      </dgm:prSet>
      <dgm:spPr/>
      <dgm:t>
        <a:bodyPr/>
        <a:lstStyle/>
        <a:p>
          <a:endParaRPr lang="en-US"/>
        </a:p>
      </dgm:t>
    </dgm:pt>
    <dgm:pt modelId="{BAF7CFFB-D51E-43BB-8C06-DD4B64236486}" type="pres">
      <dgm:prSet presAssocID="{710030A8-805D-4266-AC59-649DFE1FA44A}" presName="circ2" presStyleLbl="vennNode1" presStyleIdx="1" presStyleCnt="3"/>
      <dgm:spPr/>
      <dgm:t>
        <a:bodyPr/>
        <a:lstStyle/>
        <a:p>
          <a:endParaRPr lang="en-US"/>
        </a:p>
      </dgm:t>
    </dgm:pt>
    <dgm:pt modelId="{6DF927AB-2D58-410C-83E4-91BCF90716B7}" type="pres">
      <dgm:prSet presAssocID="{710030A8-805D-4266-AC59-649DFE1FA44A}" presName="circ2Tx" presStyleLbl="revTx" presStyleIdx="0" presStyleCnt="0">
        <dgm:presLayoutVars>
          <dgm:chMax val="0"/>
          <dgm:chPref val="0"/>
          <dgm:bulletEnabled val="1"/>
        </dgm:presLayoutVars>
      </dgm:prSet>
      <dgm:spPr/>
      <dgm:t>
        <a:bodyPr/>
        <a:lstStyle/>
        <a:p>
          <a:endParaRPr lang="en-US"/>
        </a:p>
      </dgm:t>
    </dgm:pt>
    <dgm:pt modelId="{76B33DA4-5F96-44F3-8937-5539FE47DCC8}" type="pres">
      <dgm:prSet presAssocID="{83A6A70D-5DDE-48CB-A3EF-6B4DA9048288}" presName="circ3" presStyleLbl="vennNode1" presStyleIdx="2" presStyleCnt="3"/>
      <dgm:spPr/>
      <dgm:t>
        <a:bodyPr/>
        <a:lstStyle/>
        <a:p>
          <a:endParaRPr lang="en-US"/>
        </a:p>
      </dgm:t>
    </dgm:pt>
    <dgm:pt modelId="{73F90E24-8ADE-469A-A01B-90912E588CD9}" type="pres">
      <dgm:prSet presAssocID="{83A6A70D-5DDE-48CB-A3EF-6B4DA9048288}" presName="circ3Tx" presStyleLbl="revTx" presStyleIdx="0" presStyleCnt="0">
        <dgm:presLayoutVars>
          <dgm:chMax val="0"/>
          <dgm:chPref val="0"/>
          <dgm:bulletEnabled val="1"/>
        </dgm:presLayoutVars>
      </dgm:prSet>
      <dgm:spPr/>
      <dgm:t>
        <a:bodyPr/>
        <a:lstStyle/>
        <a:p>
          <a:endParaRPr lang="en-US"/>
        </a:p>
      </dgm:t>
    </dgm:pt>
  </dgm:ptLst>
  <dgm:cxnLst>
    <dgm:cxn modelId="{E9647B9C-CCD4-4FA7-BDDC-9F2C8124B367}" type="presOf" srcId="{83A6A70D-5DDE-48CB-A3EF-6B4DA9048288}" destId="{73F90E24-8ADE-469A-A01B-90912E588CD9}" srcOrd="1" destOrd="0" presId="urn:microsoft.com/office/officeart/2005/8/layout/venn1"/>
    <dgm:cxn modelId="{791F0195-4334-4668-8E04-2818CEABF2E6}" srcId="{466A1AC2-9D7B-4E7D-B423-2AF2D73EBA6C}" destId="{710030A8-805D-4266-AC59-649DFE1FA44A}" srcOrd="1" destOrd="0" parTransId="{AF2F2CC6-C270-4A01-9472-9B7A66EC20D1}" sibTransId="{332FBC59-E36B-4E26-96E4-A97BBE1BB738}"/>
    <dgm:cxn modelId="{090B9C44-C117-4950-B7D7-5D9243AD9BB4}" srcId="{466A1AC2-9D7B-4E7D-B423-2AF2D73EBA6C}" destId="{AFB85442-C239-44A7-B9B4-0B845321196E}" srcOrd="0" destOrd="0" parTransId="{7AA640C9-5AA2-4C7E-AF93-2D45E7F1B8E3}" sibTransId="{B0F07BAD-0562-4634-A3D9-335FBD26A8F3}"/>
    <dgm:cxn modelId="{8CA1346F-42F7-4449-8C90-127D519CF937}" type="presOf" srcId="{AFB85442-C239-44A7-B9B4-0B845321196E}" destId="{76178719-B637-4D79-B829-2049062B2E69}" srcOrd="0" destOrd="0" presId="urn:microsoft.com/office/officeart/2005/8/layout/venn1"/>
    <dgm:cxn modelId="{90AA0FE9-F39A-422E-8E7D-97C77503D603}" srcId="{466A1AC2-9D7B-4E7D-B423-2AF2D73EBA6C}" destId="{83A6A70D-5DDE-48CB-A3EF-6B4DA9048288}" srcOrd="2" destOrd="0" parTransId="{5FAE9ED0-AE26-4BA9-AA65-4E8A01E32565}" sibTransId="{AFC4BAA0-042B-4615-8FD2-D50153A9506C}"/>
    <dgm:cxn modelId="{36744E10-E18B-4F2E-8DEB-508E365A4651}" type="presOf" srcId="{710030A8-805D-4266-AC59-649DFE1FA44A}" destId="{BAF7CFFB-D51E-43BB-8C06-DD4B64236486}" srcOrd="0" destOrd="0" presId="urn:microsoft.com/office/officeart/2005/8/layout/venn1"/>
    <dgm:cxn modelId="{7A1A84A2-F5EA-431D-91FE-E4549F7C5C4B}" type="presOf" srcId="{466A1AC2-9D7B-4E7D-B423-2AF2D73EBA6C}" destId="{0A8D42A3-BD00-4CE5-B4E2-238D2A3F9DD0}" srcOrd="0" destOrd="0" presId="urn:microsoft.com/office/officeart/2005/8/layout/venn1"/>
    <dgm:cxn modelId="{2B5EDCCF-F55A-47D3-8C02-37C22863DB39}" type="presOf" srcId="{83A6A70D-5DDE-48CB-A3EF-6B4DA9048288}" destId="{76B33DA4-5F96-44F3-8937-5539FE47DCC8}" srcOrd="0" destOrd="0" presId="urn:microsoft.com/office/officeart/2005/8/layout/venn1"/>
    <dgm:cxn modelId="{E1C0A6E5-CC12-4594-8A06-43089E7D28B5}" type="presOf" srcId="{710030A8-805D-4266-AC59-649DFE1FA44A}" destId="{6DF927AB-2D58-410C-83E4-91BCF90716B7}" srcOrd="1" destOrd="0" presId="urn:microsoft.com/office/officeart/2005/8/layout/venn1"/>
    <dgm:cxn modelId="{514D6008-8FF8-4556-807D-1779350FC022}" type="presOf" srcId="{AFB85442-C239-44A7-B9B4-0B845321196E}" destId="{3B94EF63-88D9-43F8-9202-70E293274390}" srcOrd="1" destOrd="0" presId="urn:microsoft.com/office/officeart/2005/8/layout/venn1"/>
    <dgm:cxn modelId="{36366D0C-D6BE-4080-BBCA-359A98947BF8}" type="presParOf" srcId="{0A8D42A3-BD00-4CE5-B4E2-238D2A3F9DD0}" destId="{76178719-B637-4D79-B829-2049062B2E69}" srcOrd="0" destOrd="0" presId="urn:microsoft.com/office/officeart/2005/8/layout/venn1"/>
    <dgm:cxn modelId="{FC923E09-16BE-4ABA-BC14-E01FFD5170E6}" type="presParOf" srcId="{0A8D42A3-BD00-4CE5-B4E2-238D2A3F9DD0}" destId="{3B94EF63-88D9-43F8-9202-70E293274390}" srcOrd="1" destOrd="0" presId="urn:microsoft.com/office/officeart/2005/8/layout/venn1"/>
    <dgm:cxn modelId="{F665A6FA-EFEC-4822-BBFF-8812294DC7CF}" type="presParOf" srcId="{0A8D42A3-BD00-4CE5-B4E2-238D2A3F9DD0}" destId="{BAF7CFFB-D51E-43BB-8C06-DD4B64236486}" srcOrd="2" destOrd="0" presId="urn:microsoft.com/office/officeart/2005/8/layout/venn1"/>
    <dgm:cxn modelId="{F5E0AD77-CD76-4F4A-B2B3-B20571AB46BF}" type="presParOf" srcId="{0A8D42A3-BD00-4CE5-B4E2-238D2A3F9DD0}" destId="{6DF927AB-2D58-410C-83E4-91BCF90716B7}" srcOrd="3" destOrd="0" presId="urn:microsoft.com/office/officeart/2005/8/layout/venn1"/>
    <dgm:cxn modelId="{D6807F06-E29C-43DA-A12C-733672E9F15A}" type="presParOf" srcId="{0A8D42A3-BD00-4CE5-B4E2-238D2A3F9DD0}" destId="{76B33DA4-5F96-44F3-8937-5539FE47DCC8}" srcOrd="4" destOrd="0" presId="urn:microsoft.com/office/officeart/2005/8/layout/venn1"/>
    <dgm:cxn modelId="{CE247004-9515-49E7-8549-CFC92024275D}" type="presParOf" srcId="{0A8D42A3-BD00-4CE5-B4E2-238D2A3F9DD0}" destId="{73F90E24-8ADE-469A-A01B-90912E588CD9}"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0441C6F-4614-44E4-BEA2-7BAFD3B4DA8F}"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en-US"/>
        </a:p>
      </dgm:t>
    </dgm:pt>
    <dgm:pt modelId="{479E9305-0125-43C8-83E6-1AAA4115981B}">
      <dgm:prSet/>
      <dgm:spPr/>
      <dgm:t>
        <a:bodyPr/>
        <a:lstStyle/>
        <a:p>
          <a:pPr rtl="0"/>
          <a:r>
            <a:rPr lang="en-US" b="0" i="0" dirty="0" smtClean="0"/>
            <a:t>General IES Guidelines</a:t>
          </a:r>
          <a:endParaRPr lang="en-US" dirty="0"/>
        </a:p>
      </dgm:t>
    </dgm:pt>
    <dgm:pt modelId="{1017EB0A-8608-4DDB-B905-469E47445790}" type="parTrans" cxnId="{BB205AA8-027F-4205-83C0-73DA2BA7288E}">
      <dgm:prSet/>
      <dgm:spPr/>
      <dgm:t>
        <a:bodyPr/>
        <a:lstStyle/>
        <a:p>
          <a:endParaRPr lang="en-US"/>
        </a:p>
      </dgm:t>
    </dgm:pt>
    <dgm:pt modelId="{4776CA4F-9080-434D-9E8E-CB88845BFEF2}" type="sibTrans" cxnId="{BB205AA8-027F-4205-83C0-73DA2BA7288E}">
      <dgm:prSet/>
      <dgm:spPr/>
      <dgm:t>
        <a:bodyPr/>
        <a:lstStyle/>
        <a:p>
          <a:endParaRPr lang="en-US"/>
        </a:p>
      </dgm:t>
    </dgm:pt>
    <dgm:pt modelId="{87958C87-E231-44C1-9ED0-596EA5461CF6}">
      <dgm:prSet/>
      <dgm:spPr/>
      <dgm:t>
        <a:bodyPr/>
        <a:lstStyle/>
        <a:p>
          <a:r>
            <a:rPr lang="en-US" dirty="0" smtClean="0"/>
            <a:t>20-40 minutes</a:t>
          </a:r>
          <a:endParaRPr lang="en-US" dirty="0"/>
        </a:p>
      </dgm:t>
    </dgm:pt>
    <dgm:pt modelId="{EE24BB04-18E7-450C-A728-BF7539CA3EC2}" type="parTrans" cxnId="{179440E6-71D4-448F-8FF3-68DBD7D154E6}">
      <dgm:prSet/>
      <dgm:spPr/>
      <dgm:t>
        <a:bodyPr/>
        <a:lstStyle/>
        <a:p>
          <a:endParaRPr lang="en-US"/>
        </a:p>
      </dgm:t>
    </dgm:pt>
    <dgm:pt modelId="{68B7FB55-A592-4425-B234-DCE50B65B2BB}" type="sibTrans" cxnId="{179440E6-71D4-448F-8FF3-68DBD7D154E6}">
      <dgm:prSet/>
      <dgm:spPr/>
      <dgm:t>
        <a:bodyPr/>
        <a:lstStyle/>
        <a:p>
          <a:endParaRPr lang="en-US"/>
        </a:p>
      </dgm:t>
    </dgm:pt>
    <dgm:pt modelId="{AE9194D8-A9DD-4EC5-A786-3C0A7E4D64C8}">
      <dgm:prSet/>
      <dgm:spPr/>
      <dgm:t>
        <a:bodyPr/>
        <a:lstStyle/>
        <a:p>
          <a:r>
            <a:rPr lang="en-US" dirty="0" smtClean="0"/>
            <a:t>3-5 times weekly</a:t>
          </a:r>
          <a:endParaRPr lang="en-US" dirty="0"/>
        </a:p>
      </dgm:t>
    </dgm:pt>
    <dgm:pt modelId="{5E674297-B224-4000-8494-F071281E2D6E}" type="parTrans" cxnId="{02E76369-319F-4FFB-99D3-84AF0A0F843B}">
      <dgm:prSet/>
      <dgm:spPr/>
      <dgm:t>
        <a:bodyPr/>
        <a:lstStyle/>
        <a:p>
          <a:endParaRPr lang="en-US"/>
        </a:p>
      </dgm:t>
    </dgm:pt>
    <dgm:pt modelId="{86E9821B-1D6A-416E-838E-4A88C7311D0C}" type="sibTrans" cxnId="{02E76369-319F-4FFB-99D3-84AF0A0F843B}">
      <dgm:prSet/>
      <dgm:spPr/>
      <dgm:t>
        <a:bodyPr/>
        <a:lstStyle/>
        <a:p>
          <a:endParaRPr lang="en-US"/>
        </a:p>
      </dgm:t>
    </dgm:pt>
    <dgm:pt modelId="{21356843-FA0B-4811-A615-4A1E14644175}">
      <dgm:prSet/>
      <dgm:spPr/>
      <dgm:t>
        <a:bodyPr/>
        <a:lstStyle/>
        <a:p>
          <a:r>
            <a:rPr lang="en-US" dirty="0" smtClean="0"/>
            <a:t>8-12 weeks </a:t>
          </a:r>
          <a:endParaRPr lang="en-US" dirty="0"/>
        </a:p>
      </dgm:t>
    </dgm:pt>
    <dgm:pt modelId="{B8BACC0D-488F-47AC-9261-F144F42597BF}" type="parTrans" cxnId="{55EAAE5A-EF07-4190-9AA3-8DCADA7BF8B9}">
      <dgm:prSet/>
      <dgm:spPr/>
      <dgm:t>
        <a:bodyPr/>
        <a:lstStyle/>
        <a:p>
          <a:endParaRPr lang="en-US"/>
        </a:p>
      </dgm:t>
    </dgm:pt>
    <dgm:pt modelId="{DAA9A9FC-F06C-47B9-A6E6-1563FB5E7D84}" type="sibTrans" cxnId="{55EAAE5A-EF07-4190-9AA3-8DCADA7BF8B9}">
      <dgm:prSet/>
      <dgm:spPr/>
      <dgm:t>
        <a:bodyPr/>
        <a:lstStyle/>
        <a:p>
          <a:endParaRPr lang="en-US"/>
        </a:p>
      </dgm:t>
    </dgm:pt>
    <dgm:pt modelId="{053667DE-4701-4E59-8CF5-D8A56BD7C882}" type="pres">
      <dgm:prSet presAssocID="{B0441C6F-4614-44E4-BEA2-7BAFD3B4DA8F}" presName="Name0" presStyleCnt="0">
        <dgm:presLayoutVars>
          <dgm:dir/>
          <dgm:animLvl val="lvl"/>
          <dgm:resizeHandles val="exact"/>
        </dgm:presLayoutVars>
      </dgm:prSet>
      <dgm:spPr/>
      <dgm:t>
        <a:bodyPr/>
        <a:lstStyle/>
        <a:p>
          <a:endParaRPr lang="en-US"/>
        </a:p>
      </dgm:t>
    </dgm:pt>
    <dgm:pt modelId="{B2B41209-5E52-404C-9BE6-153E60B6D81A}" type="pres">
      <dgm:prSet presAssocID="{479E9305-0125-43C8-83E6-1AAA4115981B}" presName="composite" presStyleCnt="0"/>
      <dgm:spPr/>
    </dgm:pt>
    <dgm:pt modelId="{8224B1C3-C5A0-4262-96CA-E6067DEE2122}" type="pres">
      <dgm:prSet presAssocID="{479E9305-0125-43C8-83E6-1AAA4115981B}" presName="parTx" presStyleLbl="alignNode1" presStyleIdx="0" presStyleCnt="1">
        <dgm:presLayoutVars>
          <dgm:chMax val="0"/>
          <dgm:chPref val="0"/>
          <dgm:bulletEnabled val="1"/>
        </dgm:presLayoutVars>
      </dgm:prSet>
      <dgm:spPr/>
      <dgm:t>
        <a:bodyPr/>
        <a:lstStyle/>
        <a:p>
          <a:endParaRPr lang="en-US"/>
        </a:p>
      </dgm:t>
    </dgm:pt>
    <dgm:pt modelId="{51FADE8A-5A13-4A3E-9B4B-525107A22343}" type="pres">
      <dgm:prSet presAssocID="{479E9305-0125-43C8-83E6-1AAA4115981B}" presName="desTx" presStyleLbl="alignAccFollowNode1" presStyleIdx="0" presStyleCnt="1">
        <dgm:presLayoutVars>
          <dgm:bulletEnabled val="1"/>
        </dgm:presLayoutVars>
      </dgm:prSet>
      <dgm:spPr/>
      <dgm:t>
        <a:bodyPr/>
        <a:lstStyle/>
        <a:p>
          <a:endParaRPr lang="en-US"/>
        </a:p>
      </dgm:t>
    </dgm:pt>
  </dgm:ptLst>
  <dgm:cxnLst>
    <dgm:cxn modelId="{409B1862-A4BD-40F4-ACE1-9E0D8606DB8B}" type="presOf" srcId="{87958C87-E231-44C1-9ED0-596EA5461CF6}" destId="{51FADE8A-5A13-4A3E-9B4B-525107A22343}" srcOrd="0" destOrd="0" presId="urn:microsoft.com/office/officeart/2005/8/layout/hList1"/>
    <dgm:cxn modelId="{F57B9533-6D40-4F82-9C40-34EA701BDA3C}" type="presOf" srcId="{21356843-FA0B-4811-A615-4A1E14644175}" destId="{51FADE8A-5A13-4A3E-9B4B-525107A22343}" srcOrd="0" destOrd="2" presId="urn:microsoft.com/office/officeart/2005/8/layout/hList1"/>
    <dgm:cxn modelId="{02E76369-319F-4FFB-99D3-84AF0A0F843B}" srcId="{479E9305-0125-43C8-83E6-1AAA4115981B}" destId="{AE9194D8-A9DD-4EC5-A786-3C0A7E4D64C8}" srcOrd="1" destOrd="0" parTransId="{5E674297-B224-4000-8494-F071281E2D6E}" sibTransId="{86E9821B-1D6A-416E-838E-4A88C7311D0C}"/>
    <dgm:cxn modelId="{C53F001C-3489-4E1B-A490-77E551DA6F59}" type="presOf" srcId="{AE9194D8-A9DD-4EC5-A786-3C0A7E4D64C8}" destId="{51FADE8A-5A13-4A3E-9B4B-525107A22343}" srcOrd="0" destOrd="1" presId="urn:microsoft.com/office/officeart/2005/8/layout/hList1"/>
    <dgm:cxn modelId="{179440E6-71D4-448F-8FF3-68DBD7D154E6}" srcId="{479E9305-0125-43C8-83E6-1AAA4115981B}" destId="{87958C87-E231-44C1-9ED0-596EA5461CF6}" srcOrd="0" destOrd="0" parTransId="{EE24BB04-18E7-450C-A728-BF7539CA3EC2}" sibTransId="{68B7FB55-A592-4425-B234-DCE50B65B2BB}"/>
    <dgm:cxn modelId="{55EAAE5A-EF07-4190-9AA3-8DCADA7BF8B9}" srcId="{479E9305-0125-43C8-83E6-1AAA4115981B}" destId="{21356843-FA0B-4811-A615-4A1E14644175}" srcOrd="2" destOrd="0" parTransId="{B8BACC0D-488F-47AC-9261-F144F42597BF}" sibTransId="{DAA9A9FC-F06C-47B9-A6E6-1563FB5E7D84}"/>
    <dgm:cxn modelId="{7639A97A-D928-45C6-B744-DE3D621BE923}" type="presOf" srcId="{479E9305-0125-43C8-83E6-1AAA4115981B}" destId="{8224B1C3-C5A0-4262-96CA-E6067DEE2122}" srcOrd="0" destOrd="0" presId="urn:microsoft.com/office/officeart/2005/8/layout/hList1"/>
    <dgm:cxn modelId="{4F65F1E1-0ED4-4792-AD73-D6A0CC61175F}" type="presOf" srcId="{B0441C6F-4614-44E4-BEA2-7BAFD3B4DA8F}" destId="{053667DE-4701-4E59-8CF5-D8A56BD7C882}" srcOrd="0" destOrd="0" presId="urn:microsoft.com/office/officeart/2005/8/layout/hList1"/>
    <dgm:cxn modelId="{BB205AA8-027F-4205-83C0-73DA2BA7288E}" srcId="{B0441C6F-4614-44E4-BEA2-7BAFD3B4DA8F}" destId="{479E9305-0125-43C8-83E6-1AAA4115981B}" srcOrd="0" destOrd="0" parTransId="{1017EB0A-8608-4DDB-B905-469E47445790}" sibTransId="{4776CA4F-9080-434D-9E8E-CB88845BFEF2}"/>
    <dgm:cxn modelId="{395E685D-EA97-4FC7-983C-3B26318CC824}" type="presParOf" srcId="{053667DE-4701-4E59-8CF5-D8A56BD7C882}" destId="{B2B41209-5E52-404C-9BE6-153E60B6D81A}" srcOrd="0" destOrd="0" presId="urn:microsoft.com/office/officeart/2005/8/layout/hList1"/>
    <dgm:cxn modelId="{44F4650C-1255-4450-84E1-1C27330E45B7}" type="presParOf" srcId="{B2B41209-5E52-404C-9BE6-153E60B6D81A}" destId="{8224B1C3-C5A0-4262-96CA-E6067DEE2122}" srcOrd="0" destOrd="0" presId="urn:microsoft.com/office/officeart/2005/8/layout/hList1"/>
    <dgm:cxn modelId="{D2702234-2292-4440-8F48-573FE70F20B6}" type="presParOf" srcId="{B2B41209-5E52-404C-9BE6-153E60B6D81A}" destId="{51FADE8A-5A13-4A3E-9B4B-525107A22343}"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8D63476-610D-4ED5-BDC5-59663A02AED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B387CCDC-15F9-4E32-8B84-3F7313697356}">
      <dgm:prSet/>
      <dgm:spPr/>
      <dgm:t>
        <a:bodyPr/>
        <a:lstStyle/>
        <a:p>
          <a:pPr rtl="0"/>
          <a:r>
            <a:rPr lang="en-US" dirty="0" smtClean="0"/>
            <a:t>Met benchmark criterion after 10, 20, 30 weeks or never</a:t>
          </a:r>
          <a:endParaRPr lang="en-US" dirty="0"/>
        </a:p>
      </dgm:t>
    </dgm:pt>
    <dgm:pt modelId="{17DC5D52-BB0C-4C0D-B390-6EA6597AC635}" type="parTrans" cxnId="{A464C9F5-8F75-4015-9545-22F2F89D643C}">
      <dgm:prSet/>
      <dgm:spPr/>
      <dgm:t>
        <a:bodyPr/>
        <a:lstStyle/>
        <a:p>
          <a:endParaRPr lang="en-US"/>
        </a:p>
      </dgm:t>
    </dgm:pt>
    <dgm:pt modelId="{1169D6FE-5987-42C3-B68B-4C26B999BBEC}" type="sibTrans" cxnId="{A464C9F5-8F75-4015-9545-22F2F89D643C}">
      <dgm:prSet/>
      <dgm:spPr/>
      <dgm:t>
        <a:bodyPr/>
        <a:lstStyle/>
        <a:p>
          <a:endParaRPr lang="en-US"/>
        </a:p>
      </dgm:t>
    </dgm:pt>
    <dgm:pt modelId="{1DA73475-892F-4E07-82A1-A0EB210ABE46}">
      <dgm:prSet/>
      <dgm:spPr/>
      <dgm:t>
        <a:bodyPr/>
        <a:lstStyle/>
        <a:p>
          <a:pPr rtl="0"/>
          <a:r>
            <a:rPr lang="en-US" dirty="0" smtClean="0"/>
            <a:t>30-Min Sessions: No Difference in Frequency or Duration</a:t>
          </a:r>
          <a:endParaRPr lang="en-US" dirty="0"/>
        </a:p>
      </dgm:t>
    </dgm:pt>
    <dgm:pt modelId="{349B8761-3CAB-482A-818D-8F2929A9403E}" type="parTrans" cxnId="{CE90D3FF-58F3-4697-9C2A-03882BF99347}">
      <dgm:prSet/>
      <dgm:spPr/>
      <dgm:t>
        <a:bodyPr/>
        <a:lstStyle/>
        <a:p>
          <a:endParaRPr lang="en-US"/>
        </a:p>
      </dgm:t>
    </dgm:pt>
    <dgm:pt modelId="{13EE9888-9C08-4818-AD87-4631A7671083}" type="sibTrans" cxnId="{CE90D3FF-58F3-4697-9C2A-03882BF99347}">
      <dgm:prSet/>
      <dgm:spPr/>
      <dgm:t>
        <a:bodyPr/>
        <a:lstStyle/>
        <a:p>
          <a:endParaRPr lang="en-US"/>
        </a:p>
      </dgm:t>
    </dgm:pt>
    <dgm:pt modelId="{B438A01D-15C6-4D84-8885-422104E63F40}">
      <dgm:prSet/>
      <dgm:spPr/>
      <dgm:t>
        <a:bodyPr/>
        <a:lstStyle/>
        <a:p>
          <a:pPr rtl="0"/>
          <a:r>
            <a:rPr lang="en-US" dirty="0" smtClean="0"/>
            <a:t>Highest pre-test ORF scores </a:t>
          </a:r>
          <a:r>
            <a:rPr lang="en-US" dirty="0" smtClean="0">
              <a:sym typeface="Wingdings" panose="05000000000000000000" pitchFamily="2" charset="2"/>
            </a:rPr>
            <a:t> </a:t>
          </a:r>
          <a:r>
            <a:rPr lang="en-US" dirty="0" smtClean="0"/>
            <a:t>shortest time to criterion (Vaughn &amp; </a:t>
          </a:r>
          <a:r>
            <a:rPr lang="en-US" dirty="0" err="1" smtClean="0"/>
            <a:t>Linan</a:t>
          </a:r>
          <a:r>
            <a:rPr lang="en-US" dirty="0" smtClean="0"/>
            <a:t>-Thompson, 2003)</a:t>
          </a:r>
          <a:endParaRPr lang="en-US" dirty="0"/>
        </a:p>
      </dgm:t>
    </dgm:pt>
    <dgm:pt modelId="{6E4C2C7D-1AAB-427B-A06B-28822411B511}" type="parTrans" cxnId="{DD858B68-B8AA-45F5-9D1C-6A35FF531766}">
      <dgm:prSet/>
      <dgm:spPr/>
      <dgm:t>
        <a:bodyPr/>
        <a:lstStyle/>
        <a:p>
          <a:endParaRPr lang="en-US"/>
        </a:p>
      </dgm:t>
    </dgm:pt>
    <dgm:pt modelId="{75CE1598-3267-465B-8BDC-0400C748A17C}" type="sibTrans" cxnId="{DD858B68-B8AA-45F5-9D1C-6A35FF531766}">
      <dgm:prSet/>
      <dgm:spPr/>
      <dgm:t>
        <a:bodyPr/>
        <a:lstStyle/>
        <a:p>
          <a:endParaRPr lang="en-US"/>
        </a:p>
      </dgm:t>
    </dgm:pt>
    <dgm:pt modelId="{6D40453B-4707-4049-9747-66F2E16B8A6F}">
      <dgm:prSet/>
      <dgm:spPr/>
      <dgm:t>
        <a:bodyPr/>
        <a:lstStyle/>
        <a:p>
          <a:pPr rtl="0"/>
          <a:r>
            <a:rPr lang="en-US" dirty="0" smtClean="0"/>
            <a:t> 4 days for 16 weeks (32 total hours) vs. 4 days for 8 weeks (16 total hours) vs 2 days for 16 weeks (16 total hours) (Denton, 2009)</a:t>
          </a:r>
          <a:endParaRPr lang="en-US" dirty="0"/>
        </a:p>
      </dgm:t>
    </dgm:pt>
    <dgm:pt modelId="{8D64F237-0A0E-4B81-BF15-FDC8AF1D7D51}" type="parTrans" cxnId="{B35AF4F9-20BF-45C4-AAB0-88BCADC0225A}">
      <dgm:prSet/>
      <dgm:spPr/>
      <dgm:t>
        <a:bodyPr/>
        <a:lstStyle/>
        <a:p>
          <a:endParaRPr lang="en-US"/>
        </a:p>
      </dgm:t>
    </dgm:pt>
    <dgm:pt modelId="{D7782DE5-B5D9-476F-A8B7-4D58207527BE}" type="sibTrans" cxnId="{B35AF4F9-20BF-45C4-AAB0-88BCADC0225A}">
      <dgm:prSet/>
      <dgm:spPr/>
      <dgm:t>
        <a:bodyPr/>
        <a:lstStyle/>
        <a:p>
          <a:endParaRPr lang="en-US"/>
        </a:p>
      </dgm:t>
    </dgm:pt>
    <dgm:pt modelId="{0578D43C-E6AD-4774-A668-6E9D69B91586}">
      <dgm:prSet/>
      <dgm:spPr/>
      <dgm:t>
        <a:bodyPr/>
        <a:lstStyle/>
        <a:p>
          <a:pPr rtl="0"/>
          <a:r>
            <a:rPr lang="en-US" dirty="0" smtClean="0"/>
            <a:t> 40% of students (grades 3-5) were removed from special education (</a:t>
          </a:r>
          <a:r>
            <a:rPr lang="en-US" dirty="0" err="1" smtClean="0"/>
            <a:t>Torgesen</a:t>
          </a:r>
          <a:r>
            <a:rPr lang="en-US" dirty="0" smtClean="0"/>
            <a:t> et al., 2001)</a:t>
          </a:r>
          <a:endParaRPr lang="en-US" dirty="0"/>
        </a:p>
      </dgm:t>
    </dgm:pt>
    <dgm:pt modelId="{D7268BF7-53BD-4284-BC57-DC359BE9589F}" type="parTrans" cxnId="{BBFCD405-EEF4-45A5-AB2E-ED3A4A61EA5E}">
      <dgm:prSet/>
      <dgm:spPr/>
      <dgm:t>
        <a:bodyPr/>
        <a:lstStyle/>
        <a:p>
          <a:endParaRPr lang="en-US"/>
        </a:p>
      </dgm:t>
    </dgm:pt>
    <dgm:pt modelId="{156020E9-B0F5-4C59-A977-ED0DBC9DF1DA}" type="sibTrans" cxnId="{BBFCD405-EEF4-45A5-AB2E-ED3A4A61EA5E}">
      <dgm:prSet/>
      <dgm:spPr/>
      <dgm:t>
        <a:bodyPr/>
        <a:lstStyle/>
        <a:p>
          <a:endParaRPr lang="en-US"/>
        </a:p>
      </dgm:t>
    </dgm:pt>
    <dgm:pt modelId="{93901218-374A-43D1-AB26-D697CB251D69}">
      <dgm:prSet/>
      <dgm:spPr/>
      <dgm:t>
        <a:bodyPr/>
        <a:lstStyle/>
        <a:p>
          <a:pPr rtl="0"/>
          <a:r>
            <a:rPr lang="en-US" dirty="0" smtClean="0"/>
            <a:t>Large reading comprehension outcomes for students with more impairment (Vaughn et al., 2011)</a:t>
          </a:r>
          <a:endParaRPr lang="en-US" dirty="0"/>
        </a:p>
      </dgm:t>
    </dgm:pt>
    <dgm:pt modelId="{E3ECE93C-3C08-4E94-901C-A9553082B6C9}" type="parTrans" cxnId="{00B7726E-0839-40EF-B332-18831A99C23C}">
      <dgm:prSet/>
      <dgm:spPr/>
      <dgm:t>
        <a:bodyPr/>
        <a:lstStyle/>
        <a:p>
          <a:endParaRPr lang="en-US"/>
        </a:p>
      </dgm:t>
    </dgm:pt>
    <dgm:pt modelId="{CEA5EDCB-D1C3-42F9-A7A9-2DF5BF6765E5}" type="sibTrans" cxnId="{00B7726E-0839-40EF-B332-18831A99C23C}">
      <dgm:prSet/>
      <dgm:spPr/>
      <dgm:t>
        <a:bodyPr/>
        <a:lstStyle/>
        <a:p>
          <a:endParaRPr lang="en-US"/>
        </a:p>
      </dgm:t>
    </dgm:pt>
    <dgm:pt modelId="{99F48AED-6B39-4C7E-9DF2-665CF587B395}">
      <dgm:prSet/>
      <dgm:spPr/>
      <dgm:t>
        <a:bodyPr/>
        <a:lstStyle/>
        <a:p>
          <a:pPr rtl="0"/>
          <a:r>
            <a:rPr lang="en-US" dirty="0" smtClean="0"/>
            <a:t>Secondary students: 2 years of Support </a:t>
          </a:r>
          <a:endParaRPr lang="en-US" dirty="0"/>
        </a:p>
      </dgm:t>
    </dgm:pt>
    <dgm:pt modelId="{E7613466-9AEE-45AA-8564-7D75B68283F8}" type="parTrans" cxnId="{F8F8E406-F7CA-4456-B662-8AA246626F33}">
      <dgm:prSet/>
      <dgm:spPr/>
      <dgm:t>
        <a:bodyPr/>
        <a:lstStyle/>
        <a:p>
          <a:endParaRPr lang="en-US"/>
        </a:p>
      </dgm:t>
    </dgm:pt>
    <dgm:pt modelId="{87E41CA8-358D-4D66-8F3C-A44AB28E17A7}" type="sibTrans" cxnId="{F8F8E406-F7CA-4456-B662-8AA246626F33}">
      <dgm:prSet/>
      <dgm:spPr/>
      <dgm:t>
        <a:bodyPr/>
        <a:lstStyle/>
        <a:p>
          <a:endParaRPr lang="en-US"/>
        </a:p>
      </dgm:t>
    </dgm:pt>
    <dgm:pt modelId="{956BF82C-3ADC-489E-8220-C01133474F94}">
      <dgm:prSet/>
      <dgm:spPr/>
      <dgm:t>
        <a:bodyPr/>
        <a:lstStyle/>
        <a:p>
          <a:pPr rtl="0"/>
          <a:r>
            <a:rPr lang="en-US" dirty="0" smtClean="0"/>
            <a:t>Tutoring in Kindergarten (Al-</a:t>
          </a:r>
          <a:r>
            <a:rPr lang="en-US" dirty="0" err="1" smtClean="0"/>
            <a:t>Otiba</a:t>
          </a:r>
          <a:r>
            <a:rPr lang="en-US" dirty="0" smtClean="0"/>
            <a:t>, </a:t>
          </a:r>
          <a:r>
            <a:rPr lang="en-US" dirty="0" err="1" smtClean="0"/>
            <a:t>Schatschneider</a:t>
          </a:r>
          <a:r>
            <a:rPr lang="en-US" dirty="0" smtClean="0"/>
            <a:t>, and Silverman, 2005)</a:t>
          </a:r>
          <a:endParaRPr lang="en-US" dirty="0"/>
        </a:p>
      </dgm:t>
    </dgm:pt>
    <dgm:pt modelId="{C51907A7-E406-4210-A08C-D98100D827E5}" type="parTrans" cxnId="{C1BA57F2-D36A-41C7-AE16-F82235E7992E}">
      <dgm:prSet/>
      <dgm:spPr/>
      <dgm:t>
        <a:bodyPr/>
        <a:lstStyle/>
        <a:p>
          <a:endParaRPr lang="en-US"/>
        </a:p>
      </dgm:t>
    </dgm:pt>
    <dgm:pt modelId="{F4D3E693-F40D-4FCB-A5AA-74457179561F}" type="sibTrans" cxnId="{C1BA57F2-D36A-41C7-AE16-F82235E7992E}">
      <dgm:prSet/>
      <dgm:spPr/>
      <dgm:t>
        <a:bodyPr/>
        <a:lstStyle/>
        <a:p>
          <a:endParaRPr lang="en-US"/>
        </a:p>
      </dgm:t>
    </dgm:pt>
    <dgm:pt modelId="{016852AE-274B-4709-A9B8-5E79174CE5F2}">
      <dgm:prSet/>
      <dgm:spPr/>
      <dgm:t>
        <a:bodyPr/>
        <a:lstStyle/>
        <a:p>
          <a:pPr rtl="0"/>
          <a:r>
            <a:rPr lang="en-US" dirty="0" smtClean="0"/>
            <a:t>1:1 Group for 100 min/day for 8 weeks faded to 50 min/day for 8 weeks</a:t>
          </a:r>
          <a:endParaRPr lang="en-US" dirty="0"/>
        </a:p>
      </dgm:t>
    </dgm:pt>
    <dgm:pt modelId="{25E6785C-6AFE-40B8-9C6C-76366D1FEED4}" type="parTrans" cxnId="{00533054-EF47-4AC5-8DB8-F442DD60C350}">
      <dgm:prSet/>
      <dgm:spPr/>
      <dgm:t>
        <a:bodyPr/>
        <a:lstStyle/>
        <a:p>
          <a:endParaRPr lang="en-US"/>
        </a:p>
      </dgm:t>
    </dgm:pt>
    <dgm:pt modelId="{EBB759ED-BE42-4B52-A41B-F1743D05DDC2}" type="sibTrans" cxnId="{00533054-EF47-4AC5-8DB8-F442DD60C350}">
      <dgm:prSet/>
      <dgm:spPr/>
      <dgm:t>
        <a:bodyPr/>
        <a:lstStyle/>
        <a:p>
          <a:endParaRPr lang="en-US"/>
        </a:p>
      </dgm:t>
    </dgm:pt>
    <dgm:pt modelId="{3262217F-ED2D-450F-8F37-5F05F5500F2E}">
      <dgm:prSet/>
      <dgm:spPr/>
      <dgm:t>
        <a:bodyPr/>
        <a:lstStyle/>
        <a:p>
          <a:pPr rtl="0"/>
          <a:r>
            <a:rPr lang="en-US" dirty="0" smtClean="0"/>
            <a:t>Treatment 4 days/week &gt; than 2 days/week or control</a:t>
          </a:r>
          <a:endParaRPr lang="en-US" dirty="0"/>
        </a:p>
      </dgm:t>
    </dgm:pt>
    <dgm:pt modelId="{092DEB24-6684-4BFA-9BE3-55D9D642DACF}" type="sibTrans" cxnId="{761F9926-48D6-4ECE-9AA4-2523820396BC}">
      <dgm:prSet/>
      <dgm:spPr/>
      <dgm:t>
        <a:bodyPr/>
        <a:lstStyle/>
        <a:p>
          <a:endParaRPr lang="en-US"/>
        </a:p>
      </dgm:t>
    </dgm:pt>
    <dgm:pt modelId="{D11A3D84-0F13-4FDE-88EB-F043ED1C39E6}" type="parTrans" cxnId="{761F9926-48D6-4ECE-9AA4-2523820396BC}">
      <dgm:prSet/>
      <dgm:spPr/>
      <dgm:t>
        <a:bodyPr/>
        <a:lstStyle/>
        <a:p>
          <a:endParaRPr lang="en-US"/>
        </a:p>
      </dgm:t>
    </dgm:pt>
    <dgm:pt modelId="{E7225B88-4F74-462A-A520-80E75D882F9B}" type="pres">
      <dgm:prSet presAssocID="{B8D63476-610D-4ED5-BDC5-59663A02AED1}" presName="linear" presStyleCnt="0">
        <dgm:presLayoutVars>
          <dgm:animLvl val="lvl"/>
          <dgm:resizeHandles val="exact"/>
        </dgm:presLayoutVars>
      </dgm:prSet>
      <dgm:spPr/>
      <dgm:t>
        <a:bodyPr/>
        <a:lstStyle/>
        <a:p>
          <a:endParaRPr lang="en-US"/>
        </a:p>
      </dgm:t>
    </dgm:pt>
    <dgm:pt modelId="{88AA1A3E-9229-478D-B5C7-D5774B1129DA}" type="pres">
      <dgm:prSet presAssocID="{B387CCDC-15F9-4E32-8B84-3F7313697356}" presName="parentText" presStyleLbl="node1" presStyleIdx="0" presStyleCnt="5">
        <dgm:presLayoutVars>
          <dgm:chMax val="0"/>
          <dgm:bulletEnabled val="1"/>
        </dgm:presLayoutVars>
      </dgm:prSet>
      <dgm:spPr/>
      <dgm:t>
        <a:bodyPr/>
        <a:lstStyle/>
        <a:p>
          <a:endParaRPr lang="en-US"/>
        </a:p>
      </dgm:t>
    </dgm:pt>
    <dgm:pt modelId="{422E7B4F-68F6-4DDD-92F5-3CFB03650589}" type="pres">
      <dgm:prSet presAssocID="{B387CCDC-15F9-4E32-8B84-3F7313697356}" presName="childText" presStyleLbl="revTx" presStyleIdx="0" presStyleCnt="5">
        <dgm:presLayoutVars>
          <dgm:bulletEnabled val="1"/>
        </dgm:presLayoutVars>
      </dgm:prSet>
      <dgm:spPr/>
      <dgm:t>
        <a:bodyPr/>
        <a:lstStyle/>
        <a:p>
          <a:endParaRPr lang="en-US"/>
        </a:p>
      </dgm:t>
    </dgm:pt>
    <dgm:pt modelId="{5B25841D-6299-477F-BF06-5F46B0A401E2}" type="pres">
      <dgm:prSet presAssocID="{1DA73475-892F-4E07-82A1-A0EB210ABE46}" presName="parentText" presStyleLbl="node1" presStyleIdx="1" presStyleCnt="5">
        <dgm:presLayoutVars>
          <dgm:chMax val="0"/>
          <dgm:bulletEnabled val="1"/>
        </dgm:presLayoutVars>
      </dgm:prSet>
      <dgm:spPr/>
      <dgm:t>
        <a:bodyPr/>
        <a:lstStyle/>
        <a:p>
          <a:endParaRPr lang="en-US"/>
        </a:p>
      </dgm:t>
    </dgm:pt>
    <dgm:pt modelId="{DBA0AE0E-EF4F-49E3-9DA6-04493754E33B}" type="pres">
      <dgm:prSet presAssocID="{1DA73475-892F-4E07-82A1-A0EB210ABE46}" presName="childText" presStyleLbl="revTx" presStyleIdx="1" presStyleCnt="5">
        <dgm:presLayoutVars>
          <dgm:bulletEnabled val="1"/>
        </dgm:presLayoutVars>
      </dgm:prSet>
      <dgm:spPr/>
      <dgm:t>
        <a:bodyPr/>
        <a:lstStyle/>
        <a:p>
          <a:endParaRPr lang="en-US"/>
        </a:p>
      </dgm:t>
    </dgm:pt>
    <dgm:pt modelId="{8563BB77-1CEA-4039-A4D0-A6E3E0A6274A}" type="pres">
      <dgm:prSet presAssocID="{3262217F-ED2D-450F-8F37-5F05F5500F2E}" presName="parentText" presStyleLbl="node1" presStyleIdx="2" presStyleCnt="5">
        <dgm:presLayoutVars>
          <dgm:chMax val="0"/>
          <dgm:bulletEnabled val="1"/>
        </dgm:presLayoutVars>
      </dgm:prSet>
      <dgm:spPr/>
      <dgm:t>
        <a:bodyPr/>
        <a:lstStyle/>
        <a:p>
          <a:endParaRPr lang="en-US"/>
        </a:p>
      </dgm:t>
    </dgm:pt>
    <dgm:pt modelId="{0B56771C-68DF-4D20-855A-89C445ED20D2}" type="pres">
      <dgm:prSet presAssocID="{3262217F-ED2D-450F-8F37-5F05F5500F2E}" presName="childText" presStyleLbl="revTx" presStyleIdx="2" presStyleCnt="5">
        <dgm:presLayoutVars>
          <dgm:bulletEnabled val="1"/>
        </dgm:presLayoutVars>
      </dgm:prSet>
      <dgm:spPr/>
      <dgm:t>
        <a:bodyPr/>
        <a:lstStyle/>
        <a:p>
          <a:endParaRPr lang="en-US"/>
        </a:p>
      </dgm:t>
    </dgm:pt>
    <dgm:pt modelId="{6D1B630F-8DFD-4F81-972B-053DC124BE9A}" type="pres">
      <dgm:prSet presAssocID="{016852AE-274B-4709-A9B8-5E79174CE5F2}" presName="parentText" presStyleLbl="node1" presStyleIdx="3" presStyleCnt="5">
        <dgm:presLayoutVars>
          <dgm:chMax val="0"/>
          <dgm:bulletEnabled val="1"/>
        </dgm:presLayoutVars>
      </dgm:prSet>
      <dgm:spPr/>
      <dgm:t>
        <a:bodyPr/>
        <a:lstStyle/>
        <a:p>
          <a:endParaRPr lang="en-US"/>
        </a:p>
      </dgm:t>
    </dgm:pt>
    <dgm:pt modelId="{53782B40-0357-4DAC-A235-C0545E130DD0}" type="pres">
      <dgm:prSet presAssocID="{016852AE-274B-4709-A9B8-5E79174CE5F2}" presName="childText" presStyleLbl="revTx" presStyleIdx="3" presStyleCnt="5">
        <dgm:presLayoutVars>
          <dgm:bulletEnabled val="1"/>
        </dgm:presLayoutVars>
      </dgm:prSet>
      <dgm:spPr/>
      <dgm:t>
        <a:bodyPr/>
        <a:lstStyle/>
        <a:p>
          <a:endParaRPr lang="en-US"/>
        </a:p>
      </dgm:t>
    </dgm:pt>
    <dgm:pt modelId="{4AB82DF5-AAE5-4041-892A-B800784CC1B6}" type="pres">
      <dgm:prSet presAssocID="{99F48AED-6B39-4C7E-9DF2-665CF587B395}" presName="parentText" presStyleLbl="node1" presStyleIdx="4" presStyleCnt="5">
        <dgm:presLayoutVars>
          <dgm:chMax val="0"/>
          <dgm:bulletEnabled val="1"/>
        </dgm:presLayoutVars>
      </dgm:prSet>
      <dgm:spPr/>
      <dgm:t>
        <a:bodyPr/>
        <a:lstStyle/>
        <a:p>
          <a:endParaRPr lang="en-US"/>
        </a:p>
      </dgm:t>
    </dgm:pt>
    <dgm:pt modelId="{B247FE06-0D1C-4901-B582-F1F118000B13}" type="pres">
      <dgm:prSet presAssocID="{99F48AED-6B39-4C7E-9DF2-665CF587B395}" presName="childText" presStyleLbl="revTx" presStyleIdx="4" presStyleCnt="5">
        <dgm:presLayoutVars>
          <dgm:bulletEnabled val="1"/>
        </dgm:presLayoutVars>
      </dgm:prSet>
      <dgm:spPr/>
      <dgm:t>
        <a:bodyPr/>
        <a:lstStyle/>
        <a:p>
          <a:endParaRPr lang="en-US"/>
        </a:p>
      </dgm:t>
    </dgm:pt>
  </dgm:ptLst>
  <dgm:cxnLst>
    <dgm:cxn modelId="{89AB2E2E-6BC4-440A-9EF1-9886F8045392}" type="presOf" srcId="{6D40453B-4707-4049-9747-66F2E16B8A6F}" destId="{DBA0AE0E-EF4F-49E3-9DA6-04493754E33B}" srcOrd="0" destOrd="0" presId="urn:microsoft.com/office/officeart/2005/8/layout/vList2"/>
    <dgm:cxn modelId="{FE8DB884-B72B-48CE-84AC-243FC90270ED}" type="presOf" srcId="{956BF82C-3ADC-489E-8220-C01133474F94}" destId="{0B56771C-68DF-4D20-855A-89C445ED20D2}" srcOrd="0" destOrd="0" presId="urn:microsoft.com/office/officeart/2005/8/layout/vList2"/>
    <dgm:cxn modelId="{761F9926-48D6-4ECE-9AA4-2523820396BC}" srcId="{B8D63476-610D-4ED5-BDC5-59663A02AED1}" destId="{3262217F-ED2D-450F-8F37-5F05F5500F2E}" srcOrd="2" destOrd="0" parTransId="{D11A3D84-0F13-4FDE-88EB-F043ED1C39E6}" sibTransId="{092DEB24-6684-4BFA-9BE3-55D9D642DACF}"/>
    <dgm:cxn modelId="{586259FF-F436-4C34-8AB4-6CA9CB75DCA9}" type="presOf" srcId="{B438A01D-15C6-4D84-8885-422104E63F40}" destId="{422E7B4F-68F6-4DDD-92F5-3CFB03650589}" srcOrd="0" destOrd="0" presId="urn:microsoft.com/office/officeart/2005/8/layout/vList2"/>
    <dgm:cxn modelId="{BBFCD405-EEF4-45A5-AB2E-ED3A4A61EA5E}" srcId="{016852AE-274B-4709-A9B8-5E79174CE5F2}" destId="{0578D43C-E6AD-4774-A668-6E9D69B91586}" srcOrd="0" destOrd="0" parTransId="{D7268BF7-53BD-4284-BC57-DC359BE9589F}" sibTransId="{156020E9-B0F5-4C59-A977-ED0DBC9DF1DA}"/>
    <dgm:cxn modelId="{683FEB48-0814-4D00-ABF7-DDDA600BA107}" type="presOf" srcId="{99F48AED-6B39-4C7E-9DF2-665CF587B395}" destId="{4AB82DF5-AAE5-4041-892A-B800784CC1B6}" srcOrd="0" destOrd="0" presId="urn:microsoft.com/office/officeart/2005/8/layout/vList2"/>
    <dgm:cxn modelId="{F8F8E406-F7CA-4456-B662-8AA246626F33}" srcId="{B8D63476-610D-4ED5-BDC5-59663A02AED1}" destId="{99F48AED-6B39-4C7E-9DF2-665CF587B395}" srcOrd="4" destOrd="0" parTransId="{E7613466-9AEE-45AA-8564-7D75B68283F8}" sibTransId="{87E41CA8-358D-4D66-8F3C-A44AB28E17A7}"/>
    <dgm:cxn modelId="{00533054-EF47-4AC5-8DB8-F442DD60C350}" srcId="{B8D63476-610D-4ED5-BDC5-59663A02AED1}" destId="{016852AE-274B-4709-A9B8-5E79174CE5F2}" srcOrd="3" destOrd="0" parTransId="{25E6785C-6AFE-40B8-9C6C-76366D1FEED4}" sibTransId="{EBB759ED-BE42-4B52-A41B-F1743D05DDC2}"/>
    <dgm:cxn modelId="{4B548C10-9456-484B-9499-40FCE38E4950}" type="presOf" srcId="{93901218-374A-43D1-AB26-D697CB251D69}" destId="{B247FE06-0D1C-4901-B582-F1F118000B13}" srcOrd="0" destOrd="0" presId="urn:microsoft.com/office/officeart/2005/8/layout/vList2"/>
    <dgm:cxn modelId="{AD798376-627B-439A-B21A-8C6B38E7B208}" type="presOf" srcId="{B8D63476-610D-4ED5-BDC5-59663A02AED1}" destId="{E7225B88-4F74-462A-A520-80E75D882F9B}" srcOrd="0" destOrd="0" presId="urn:microsoft.com/office/officeart/2005/8/layout/vList2"/>
    <dgm:cxn modelId="{05865421-3DD2-46B6-ADEB-CE424A1C9788}" type="presOf" srcId="{3262217F-ED2D-450F-8F37-5F05F5500F2E}" destId="{8563BB77-1CEA-4039-A4D0-A6E3E0A6274A}" srcOrd="0" destOrd="0" presId="urn:microsoft.com/office/officeart/2005/8/layout/vList2"/>
    <dgm:cxn modelId="{C1BA57F2-D36A-41C7-AE16-F82235E7992E}" srcId="{3262217F-ED2D-450F-8F37-5F05F5500F2E}" destId="{956BF82C-3ADC-489E-8220-C01133474F94}" srcOrd="0" destOrd="0" parTransId="{C51907A7-E406-4210-A08C-D98100D827E5}" sibTransId="{F4D3E693-F40D-4FCB-A5AA-74457179561F}"/>
    <dgm:cxn modelId="{00B7726E-0839-40EF-B332-18831A99C23C}" srcId="{99F48AED-6B39-4C7E-9DF2-665CF587B395}" destId="{93901218-374A-43D1-AB26-D697CB251D69}" srcOrd="0" destOrd="0" parTransId="{E3ECE93C-3C08-4E94-901C-A9553082B6C9}" sibTransId="{CEA5EDCB-D1C3-42F9-A7A9-2DF5BF6765E5}"/>
    <dgm:cxn modelId="{374D0BDE-7AAB-494E-9E42-CB51D53F36CD}" type="presOf" srcId="{B387CCDC-15F9-4E32-8B84-3F7313697356}" destId="{88AA1A3E-9229-478D-B5C7-D5774B1129DA}" srcOrd="0" destOrd="0" presId="urn:microsoft.com/office/officeart/2005/8/layout/vList2"/>
    <dgm:cxn modelId="{A464C9F5-8F75-4015-9545-22F2F89D643C}" srcId="{B8D63476-610D-4ED5-BDC5-59663A02AED1}" destId="{B387CCDC-15F9-4E32-8B84-3F7313697356}" srcOrd="0" destOrd="0" parTransId="{17DC5D52-BB0C-4C0D-B390-6EA6597AC635}" sibTransId="{1169D6FE-5987-42C3-B68B-4C26B999BBEC}"/>
    <dgm:cxn modelId="{CE90D3FF-58F3-4697-9C2A-03882BF99347}" srcId="{B8D63476-610D-4ED5-BDC5-59663A02AED1}" destId="{1DA73475-892F-4E07-82A1-A0EB210ABE46}" srcOrd="1" destOrd="0" parTransId="{349B8761-3CAB-482A-818D-8F2929A9403E}" sibTransId="{13EE9888-9C08-4818-AD87-4631A7671083}"/>
    <dgm:cxn modelId="{FB299631-CC9C-47F0-B437-962DD4FA5AD2}" type="presOf" srcId="{1DA73475-892F-4E07-82A1-A0EB210ABE46}" destId="{5B25841D-6299-477F-BF06-5F46B0A401E2}" srcOrd="0" destOrd="0" presId="urn:microsoft.com/office/officeart/2005/8/layout/vList2"/>
    <dgm:cxn modelId="{B35AF4F9-20BF-45C4-AAB0-88BCADC0225A}" srcId="{1DA73475-892F-4E07-82A1-A0EB210ABE46}" destId="{6D40453B-4707-4049-9747-66F2E16B8A6F}" srcOrd="0" destOrd="0" parTransId="{8D64F237-0A0E-4B81-BF15-FDC8AF1D7D51}" sibTransId="{D7782DE5-B5D9-476F-A8B7-4D58207527BE}"/>
    <dgm:cxn modelId="{5845369A-ABCC-4D8F-8AAA-F77597E54AE6}" type="presOf" srcId="{0578D43C-E6AD-4774-A668-6E9D69B91586}" destId="{53782B40-0357-4DAC-A235-C0545E130DD0}" srcOrd="0" destOrd="0" presId="urn:microsoft.com/office/officeart/2005/8/layout/vList2"/>
    <dgm:cxn modelId="{DD858B68-B8AA-45F5-9D1C-6A35FF531766}" srcId="{B387CCDC-15F9-4E32-8B84-3F7313697356}" destId="{B438A01D-15C6-4D84-8885-422104E63F40}" srcOrd="0" destOrd="0" parTransId="{6E4C2C7D-1AAB-427B-A06B-28822411B511}" sibTransId="{75CE1598-3267-465B-8BDC-0400C748A17C}"/>
    <dgm:cxn modelId="{32C92C2F-C6C4-4011-AF7B-10C08A9287B5}" type="presOf" srcId="{016852AE-274B-4709-A9B8-5E79174CE5F2}" destId="{6D1B630F-8DFD-4F81-972B-053DC124BE9A}" srcOrd="0" destOrd="0" presId="urn:microsoft.com/office/officeart/2005/8/layout/vList2"/>
    <dgm:cxn modelId="{0A88809D-B99C-471B-B565-9041E9C70076}" type="presParOf" srcId="{E7225B88-4F74-462A-A520-80E75D882F9B}" destId="{88AA1A3E-9229-478D-B5C7-D5774B1129DA}" srcOrd="0" destOrd="0" presId="urn:microsoft.com/office/officeart/2005/8/layout/vList2"/>
    <dgm:cxn modelId="{F7D1B853-1719-449C-BB0B-E7C8A869EBA7}" type="presParOf" srcId="{E7225B88-4F74-462A-A520-80E75D882F9B}" destId="{422E7B4F-68F6-4DDD-92F5-3CFB03650589}" srcOrd="1" destOrd="0" presId="urn:microsoft.com/office/officeart/2005/8/layout/vList2"/>
    <dgm:cxn modelId="{DC762C48-B02B-4782-ACFD-CB88E588657A}" type="presParOf" srcId="{E7225B88-4F74-462A-A520-80E75D882F9B}" destId="{5B25841D-6299-477F-BF06-5F46B0A401E2}" srcOrd="2" destOrd="0" presId="urn:microsoft.com/office/officeart/2005/8/layout/vList2"/>
    <dgm:cxn modelId="{D6C2CA31-3F28-42CF-AC86-0E4BAAB68956}" type="presParOf" srcId="{E7225B88-4F74-462A-A520-80E75D882F9B}" destId="{DBA0AE0E-EF4F-49E3-9DA6-04493754E33B}" srcOrd="3" destOrd="0" presId="urn:microsoft.com/office/officeart/2005/8/layout/vList2"/>
    <dgm:cxn modelId="{BFA79A98-D0A6-4C2B-9826-F244ADF05E1C}" type="presParOf" srcId="{E7225B88-4F74-462A-A520-80E75D882F9B}" destId="{8563BB77-1CEA-4039-A4D0-A6E3E0A6274A}" srcOrd="4" destOrd="0" presId="urn:microsoft.com/office/officeart/2005/8/layout/vList2"/>
    <dgm:cxn modelId="{6FE58D3E-5384-4F52-917D-C6A130CFD4B3}" type="presParOf" srcId="{E7225B88-4F74-462A-A520-80E75D882F9B}" destId="{0B56771C-68DF-4D20-855A-89C445ED20D2}" srcOrd="5" destOrd="0" presId="urn:microsoft.com/office/officeart/2005/8/layout/vList2"/>
    <dgm:cxn modelId="{634BB77D-56CD-44BA-B5B7-4CEED034945C}" type="presParOf" srcId="{E7225B88-4F74-462A-A520-80E75D882F9B}" destId="{6D1B630F-8DFD-4F81-972B-053DC124BE9A}" srcOrd="6" destOrd="0" presId="urn:microsoft.com/office/officeart/2005/8/layout/vList2"/>
    <dgm:cxn modelId="{1E340A46-B72D-43F9-B575-19D7EEA19D14}" type="presParOf" srcId="{E7225B88-4F74-462A-A520-80E75D882F9B}" destId="{53782B40-0357-4DAC-A235-C0545E130DD0}" srcOrd="7" destOrd="0" presId="urn:microsoft.com/office/officeart/2005/8/layout/vList2"/>
    <dgm:cxn modelId="{771B3EFF-0192-4139-8514-50EE6A5B064B}" type="presParOf" srcId="{E7225B88-4F74-462A-A520-80E75D882F9B}" destId="{4AB82DF5-AAE5-4041-892A-B800784CC1B6}" srcOrd="8" destOrd="0" presId="urn:microsoft.com/office/officeart/2005/8/layout/vList2"/>
    <dgm:cxn modelId="{344D6349-9133-427C-9885-31146E9C50B1}" type="presParOf" srcId="{E7225B88-4F74-462A-A520-80E75D882F9B}" destId="{B247FE06-0D1C-4901-B582-F1F118000B13}"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CFB402D-7C13-47D3-9C98-D5E009B4954C}"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US"/>
        </a:p>
      </dgm:t>
    </dgm:pt>
    <dgm:pt modelId="{65EC6A6C-124F-44E0-A343-52C6999DB2D4}">
      <dgm:prSet/>
      <dgm:spPr/>
      <dgm:t>
        <a:bodyPr/>
        <a:lstStyle/>
        <a:p>
          <a:pPr rtl="0"/>
          <a:r>
            <a:rPr lang="en-US" dirty="0" smtClean="0"/>
            <a:t>3-5 sessions weekly are recommended by IES</a:t>
          </a:r>
          <a:endParaRPr lang="en-US" dirty="0"/>
        </a:p>
      </dgm:t>
    </dgm:pt>
    <dgm:pt modelId="{264C78BB-1A30-4D89-B619-3D2DD8B707AF}" type="parTrans" cxnId="{ED9A0834-CE91-430F-92D8-DF4F7B4B64E5}">
      <dgm:prSet/>
      <dgm:spPr/>
      <dgm:t>
        <a:bodyPr/>
        <a:lstStyle/>
        <a:p>
          <a:endParaRPr lang="en-US"/>
        </a:p>
      </dgm:t>
    </dgm:pt>
    <dgm:pt modelId="{DDA9F8A5-4304-4A3B-B03B-E93916DF7DCE}" type="sibTrans" cxnId="{ED9A0834-CE91-430F-92D8-DF4F7B4B64E5}">
      <dgm:prSet/>
      <dgm:spPr/>
      <dgm:t>
        <a:bodyPr/>
        <a:lstStyle/>
        <a:p>
          <a:endParaRPr lang="en-US"/>
        </a:p>
      </dgm:t>
    </dgm:pt>
    <dgm:pt modelId="{FA4121E0-8BBD-4596-93EC-5B928DAC6F3A}">
      <dgm:prSet/>
      <dgm:spPr/>
      <dgm:t>
        <a:bodyPr/>
        <a:lstStyle/>
        <a:p>
          <a:pPr rtl="0"/>
          <a:r>
            <a:rPr lang="en-US" dirty="0" smtClean="0"/>
            <a:t>More minutes per day and more weeks of intervention may be needed for students with lowest screening scores</a:t>
          </a:r>
          <a:endParaRPr lang="en-US" dirty="0"/>
        </a:p>
      </dgm:t>
    </dgm:pt>
    <dgm:pt modelId="{035171A2-15DF-425C-A767-A2EC6C672787}" type="parTrans" cxnId="{297159EE-219E-47AB-95C0-10796DDD5447}">
      <dgm:prSet/>
      <dgm:spPr/>
      <dgm:t>
        <a:bodyPr/>
        <a:lstStyle/>
        <a:p>
          <a:endParaRPr lang="en-US"/>
        </a:p>
      </dgm:t>
    </dgm:pt>
    <dgm:pt modelId="{721EBC3D-2254-4F1D-A3DD-780B3BE13D79}" type="sibTrans" cxnId="{297159EE-219E-47AB-95C0-10796DDD5447}">
      <dgm:prSet/>
      <dgm:spPr/>
      <dgm:t>
        <a:bodyPr/>
        <a:lstStyle/>
        <a:p>
          <a:endParaRPr lang="en-US"/>
        </a:p>
      </dgm:t>
    </dgm:pt>
    <dgm:pt modelId="{629BEE12-B9DD-45D1-B01F-C9EC3E83F3B2}">
      <dgm:prSet/>
      <dgm:spPr/>
      <dgm:t>
        <a:bodyPr/>
        <a:lstStyle/>
        <a:p>
          <a:pPr rtl="0"/>
          <a:r>
            <a:rPr lang="en-US" smtClean="0"/>
            <a:t>Students need more than one kind of support</a:t>
          </a:r>
          <a:endParaRPr lang="en-US"/>
        </a:p>
      </dgm:t>
    </dgm:pt>
    <dgm:pt modelId="{E80BF3C1-A926-48D0-B075-49FDECCAD8A6}" type="parTrans" cxnId="{D230E4AC-535D-403A-A8E8-822E4E6278AA}">
      <dgm:prSet/>
      <dgm:spPr/>
      <dgm:t>
        <a:bodyPr/>
        <a:lstStyle/>
        <a:p>
          <a:endParaRPr lang="en-US"/>
        </a:p>
      </dgm:t>
    </dgm:pt>
    <dgm:pt modelId="{A9BE4AA9-CB67-4792-BAA9-B969C24E88AE}" type="sibTrans" cxnId="{D230E4AC-535D-403A-A8E8-822E4E6278AA}">
      <dgm:prSet/>
      <dgm:spPr/>
      <dgm:t>
        <a:bodyPr/>
        <a:lstStyle/>
        <a:p>
          <a:endParaRPr lang="en-US"/>
        </a:p>
      </dgm:t>
    </dgm:pt>
    <dgm:pt modelId="{D46F30A2-D50C-47C8-8429-3C7C441DD297}" type="pres">
      <dgm:prSet presAssocID="{CCFB402D-7C13-47D3-9C98-D5E009B4954C}" presName="linear" presStyleCnt="0">
        <dgm:presLayoutVars>
          <dgm:animLvl val="lvl"/>
          <dgm:resizeHandles val="exact"/>
        </dgm:presLayoutVars>
      </dgm:prSet>
      <dgm:spPr/>
      <dgm:t>
        <a:bodyPr/>
        <a:lstStyle/>
        <a:p>
          <a:endParaRPr lang="en-US"/>
        </a:p>
      </dgm:t>
    </dgm:pt>
    <dgm:pt modelId="{8D364DA1-7755-471C-B5B2-CB5A7E9C30A8}" type="pres">
      <dgm:prSet presAssocID="{65EC6A6C-124F-44E0-A343-52C6999DB2D4}" presName="parentText" presStyleLbl="node1" presStyleIdx="0" presStyleCnt="3">
        <dgm:presLayoutVars>
          <dgm:chMax val="0"/>
          <dgm:bulletEnabled val="1"/>
        </dgm:presLayoutVars>
      </dgm:prSet>
      <dgm:spPr/>
      <dgm:t>
        <a:bodyPr/>
        <a:lstStyle/>
        <a:p>
          <a:endParaRPr lang="en-US"/>
        </a:p>
      </dgm:t>
    </dgm:pt>
    <dgm:pt modelId="{09E00547-8FEF-4E8F-A9F8-B7BD6ED0A9FA}" type="pres">
      <dgm:prSet presAssocID="{DDA9F8A5-4304-4A3B-B03B-E93916DF7DCE}" presName="spacer" presStyleCnt="0"/>
      <dgm:spPr/>
    </dgm:pt>
    <dgm:pt modelId="{159FF44D-CC20-44C5-A599-1B9516BDCF2D}" type="pres">
      <dgm:prSet presAssocID="{FA4121E0-8BBD-4596-93EC-5B928DAC6F3A}" presName="parentText" presStyleLbl="node1" presStyleIdx="1" presStyleCnt="3">
        <dgm:presLayoutVars>
          <dgm:chMax val="0"/>
          <dgm:bulletEnabled val="1"/>
        </dgm:presLayoutVars>
      </dgm:prSet>
      <dgm:spPr/>
      <dgm:t>
        <a:bodyPr/>
        <a:lstStyle/>
        <a:p>
          <a:endParaRPr lang="en-US"/>
        </a:p>
      </dgm:t>
    </dgm:pt>
    <dgm:pt modelId="{73064382-C69D-48D9-8D97-172B86A77695}" type="pres">
      <dgm:prSet presAssocID="{721EBC3D-2254-4F1D-A3DD-780B3BE13D79}" presName="spacer" presStyleCnt="0"/>
      <dgm:spPr/>
    </dgm:pt>
    <dgm:pt modelId="{ADAEC52E-7BA3-4024-A253-E221079CD9EA}" type="pres">
      <dgm:prSet presAssocID="{629BEE12-B9DD-45D1-B01F-C9EC3E83F3B2}" presName="parentText" presStyleLbl="node1" presStyleIdx="2" presStyleCnt="3">
        <dgm:presLayoutVars>
          <dgm:chMax val="0"/>
          <dgm:bulletEnabled val="1"/>
        </dgm:presLayoutVars>
      </dgm:prSet>
      <dgm:spPr/>
      <dgm:t>
        <a:bodyPr/>
        <a:lstStyle/>
        <a:p>
          <a:endParaRPr lang="en-US"/>
        </a:p>
      </dgm:t>
    </dgm:pt>
  </dgm:ptLst>
  <dgm:cxnLst>
    <dgm:cxn modelId="{297159EE-219E-47AB-95C0-10796DDD5447}" srcId="{CCFB402D-7C13-47D3-9C98-D5E009B4954C}" destId="{FA4121E0-8BBD-4596-93EC-5B928DAC6F3A}" srcOrd="1" destOrd="0" parTransId="{035171A2-15DF-425C-A767-A2EC6C672787}" sibTransId="{721EBC3D-2254-4F1D-A3DD-780B3BE13D79}"/>
    <dgm:cxn modelId="{33DB096A-721D-4E20-B9E0-F7A895226447}" type="presOf" srcId="{65EC6A6C-124F-44E0-A343-52C6999DB2D4}" destId="{8D364DA1-7755-471C-B5B2-CB5A7E9C30A8}" srcOrd="0" destOrd="0" presId="urn:microsoft.com/office/officeart/2005/8/layout/vList2"/>
    <dgm:cxn modelId="{ACEDB3A6-C366-44C1-AA47-6A0B686E9CBB}" type="presOf" srcId="{629BEE12-B9DD-45D1-B01F-C9EC3E83F3B2}" destId="{ADAEC52E-7BA3-4024-A253-E221079CD9EA}" srcOrd="0" destOrd="0" presId="urn:microsoft.com/office/officeart/2005/8/layout/vList2"/>
    <dgm:cxn modelId="{CDE53401-6F46-4B45-A654-63BA47306FF4}" type="presOf" srcId="{CCFB402D-7C13-47D3-9C98-D5E009B4954C}" destId="{D46F30A2-D50C-47C8-8429-3C7C441DD297}" srcOrd="0" destOrd="0" presId="urn:microsoft.com/office/officeart/2005/8/layout/vList2"/>
    <dgm:cxn modelId="{D230E4AC-535D-403A-A8E8-822E4E6278AA}" srcId="{CCFB402D-7C13-47D3-9C98-D5E009B4954C}" destId="{629BEE12-B9DD-45D1-B01F-C9EC3E83F3B2}" srcOrd="2" destOrd="0" parTransId="{E80BF3C1-A926-48D0-B075-49FDECCAD8A6}" sibTransId="{A9BE4AA9-CB67-4792-BAA9-B969C24E88AE}"/>
    <dgm:cxn modelId="{552C762E-36BF-4BE5-B9E0-77C8575AE0F6}" type="presOf" srcId="{FA4121E0-8BBD-4596-93EC-5B928DAC6F3A}" destId="{159FF44D-CC20-44C5-A599-1B9516BDCF2D}" srcOrd="0" destOrd="0" presId="urn:microsoft.com/office/officeart/2005/8/layout/vList2"/>
    <dgm:cxn modelId="{ED9A0834-CE91-430F-92D8-DF4F7B4B64E5}" srcId="{CCFB402D-7C13-47D3-9C98-D5E009B4954C}" destId="{65EC6A6C-124F-44E0-A343-52C6999DB2D4}" srcOrd="0" destOrd="0" parTransId="{264C78BB-1A30-4D89-B619-3D2DD8B707AF}" sibTransId="{DDA9F8A5-4304-4A3B-B03B-E93916DF7DCE}"/>
    <dgm:cxn modelId="{0628E318-10DA-45A4-8BFC-CCF9435F225A}" type="presParOf" srcId="{D46F30A2-D50C-47C8-8429-3C7C441DD297}" destId="{8D364DA1-7755-471C-B5B2-CB5A7E9C30A8}" srcOrd="0" destOrd="0" presId="urn:microsoft.com/office/officeart/2005/8/layout/vList2"/>
    <dgm:cxn modelId="{D61E15B6-C610-41EE-B681-9C11E3059270}" type="presParOf" srcId="{D46F30A2-D50C-47C8-8429-3C7C441DD297}" destId="{09E00547-8FEF-4E8F-A9F8-B7BD6ED0A9FA}" srcOrd="1" destOrd="0" presId="urn:microsoft.com/office/officeart/2005/8/layout/vList2"/>
    <dgm:cxn modelId="{0B236025-A72F-48D2-B911-F2BFC3E3C815}" type="presParOf" srcId="{D46F30A2-D50C-47C8-8429-3C7C441DD297}" destId="{159FF44D-CC20-44C5-A599-1B9516BDCF2D}" srcOrd="2" destOrd="0" presId="urn:microsoft.com/office/officeart/2005/8/layout/vList2"/>
    <dgm:cxn modelId="{FE227570-EFC9-490D-AA38-F99584B23353}" type="presParOf" srcId="{D46F30A2-D50C-47C8-8429-3C7C441DD297}" destId="{73064382-C69D-48D9-8D97-172B86A77695}" srcOrd="3" destOrd="0" presId="urn:microsoft.com/office/officeart/2005/8/layout/vList2"/>
    <dgm:cxn modelId="{03D1B553-AB85-482A-8451-3FD83D5BDD31}" type="presParOf" srcId="{D46F30A2-D50C-47C8-8429-3C7C441DD297}" destId="{ADAEC52E-7BA3-4024-A253-E221079CD9E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3FBE7B9-9B29-47F9-9E04-7C9783B4F8EE}"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3E848E05-A01C-460D-8861-2A2970CE40B6}">
      <dgm:prSet/>
      <dgm:spPr/>
      <dgm:t>
        <a:bodyPr/>
        <a:lstStyle/>
        <a:p>
          <a:pPr rtl="0"/>
          <a:r>
            <a:rPr lang="en-US" smtClean="0"/>
            <a:t>Embed tiered intervention time into literacy and mathematics blocks</a:t>
          </a:r>
          <a:endParaRPr lang="en-US"/>
        </a:p>
      </dgm:t>
    </dgm:pt>
    <dgm:pt modelId="{ED4463C4-9C82-4132-BBB0-D5D566653DE9}" type="parTrans" cxnId="{8D356815-9024-46C2-86D2-67BD04B3F136}">
      <dgm:prSet/>
      <dgm:spPr/>
      <dgm:t>
        <a:bodyPr/>
        <a:lstStyle/>
        <a:p>
          <a:endParaRPr lang="en-US"/>
        </a:p>
      </dgm:t>
    </dgm:pt>
    <dgm:pt modelId="{88BC3C8F-8DB1-4E5C-84BE-08643157B0E6}" type="sibTrans" cxnId="{8D356815-9024-46C2-86D2-67BD04B3F136}">
      <dgm:prSet/>
      <dgm:spPr/>
      <dgm:t>
        <a:bodyPr/>
        <a:lstStyle/>
        <a:p>
          <a:endParaRPr lang="en-US"/>
        </a:p>
      </dgm:t>
    </dgm:pt>
    <dgm:pt modelId="{71B9457A-A19A-4A88-AC93-1AF3F9A131C3}">
      <dgm:prSet/>
      <dgm:spPr/>
      <dgm:t>
        <a:bodyPr/>
        <a:lstStyle/>
        <a:p>
          <a:pPr rtl="0"/>
          <a:r>
            <a:rPr lang="en-US" smtClean="0"/>
            <a:t>Enrichment </a:t>
          </a:r>
          <a:r>
            <a:rPr lang="en-US" smtClean="0">
              <a:sym typeface="Wingdings" panose="05000000000000000000" pitchFamily="2" charset="2"/>
            </a:rPr>
            <a:t></a:t>
          </a:r>
          <a:r>
            <a:rPr lang="en-US" smtClean="0"/>
            <a:t> Tier 2 </a:t>
          </a:r>
          <a:r>
            <a:rPr lang="en-US" smtClean="0">
              <a:sym typeface="Wingdings" panose="05000000000000000000" pitchFamily="2" charset="2"/>
            </a:rPr>
            <a:t></a:t>
          </a:r>
          <a:r>
            <a:rPr lang="en-US" smtClean="0"/>
            <a:t> Tier 3</a:t>
          </a:r>
          <a:endParaRPr lang="en-US"/>
        </a:p>
      </dgm:t>
    </dgm:pt>
    <dgm:pt modelId="{2FB7DA54-63FB-4E5E-ABE2-5AC76A7050A4}" type="parTrans" cxnId="{47449E72-1669-4541-9D56-9C81E7077F73}">
      <dgm:prSet/>
      <dgm:spPr/>
      <dgm:t>
        <a:bodyPr/>
        <a:lstStyle/>
        <a:p>
          <a:endParaRPr lang="en-US"/>
        </a:p>
      </dgm:t>
    </dgm:pt>
    <dgm:pt modelId="{8A5F5D98-3FD0-477B-9F5E-8A9C4770C07A}" type="sibTrans" cxnId="{47449E72-1669-4541-9D56-9C81E7077F73}">
      <dgm:prSet/>
      <dgm:spPr/>
      <dgm:t>
        <a:bodyPr/>
        <a:lstStyle/>
        <a:p>
          <a:endParaRPr lang="en-US"/>
        </a:p>
      </dgm:t>
    </dgm:pt>
    <dgm:pt modelId="{37F0BBCC-2B9B-47DA-924D-B7C718E2A60E}">
      <dgm:prSet/>
      <dgm:spPr/>
      <dgm:t>
        <a:bodyPr/>
        <a:lstStyle/>
        <a:p>
          <a:pPr rtl="0"/>
          <a:r>
            <a:rPr lang="en-US" smtClean="0"/>
            <a:t>Push in intervention coaches, paraprofessionals, and special education teachers</a:t>
          </a:r>
          <a:endParaRPr lang="en-US"/>
        </a:p>
      </dgm:t>
    </dgm:pt>
    <dgm:pt modelId="{BD4AC4F6-26CE-4789-82F3-4BEDEBCB8E0D}" type="parTrans" cxnId="{BF787C72-DB0D-42E6-8506-2124335C2A92}">
      <dgm:prSet/>
      <dgm:spPr/>
      <dgm:t>
        <a:bodyPr/>
        <a:lstStyle/>
        <a:p>
          <a:endParaRPr lang="en-US"/>
        </a:p>
      </dgm:t>
    </dgm:pt>
    <dgm:pt modelId="{ACBDC6F0-0664-48B9-9F29-3168B7DE4F18}" type="sibTrans" cxnId="{BF787C72-DB0D-42E6-8506-2124335C2A92}">
      <dgm:prSet/>
      <dgm:spPr/>
      <dgm:t>
        <a:bodyPr/>
        <a:lstStyle/>
        <a:p>
          <a:endParaRPr lang="en-US"/>
        </a:p>
      </dgm:t>
    </dgm:pt>
    <dgm:pt modelId="{C5E1EB89-464D-4657-BBCB-05BC928780C7}">
      <dgm:prSet/>
      <dgm:spPr/>
      <dgm:t>
        <a:bodyPr/>
        <a:lstStyle/>
        <a:p>
          <a:pPr rtl="0"/>
          <a:r>
            <a:rPr lang="en-US" smtClean="0"/>
            <a:t>Schedule Within Grades</a:t>
          </a:r>
          <a:endParaRPr lang="en-US"/>
        </a:p>
      </dgm:t>
    </dgm:pt>
    <dgm:pt modelId="{B2DAFB0F-196C-4AF6-B4C5-12315EA7A18D}" type="parTrans" cxnId="{AB22BEEE-9A68-4ABA-8D3B-629E11B2945C}">
      <dgm:prSet/>
      <dgm:spPr/>
      <dgm:t>
        <a:bodyPr/>
        <a:lstStyle/>
        <a:p>
          <a:endParaRPr lang="en-US"/>
        </a:p>
      </dgm:t>
    </dgm:pt>
    <dgm:pt modelId="{1AE21EBC-C1F2-47BF-B5ED-7F922E68A286}" type="sibTrans" cxnId="{AB22BEEE-9A68-4ABA-8D3B-629E11B2945C}">
      <dgm:prSet/>
      <dgm:spPr/>
      <dgm:t>
        <a:bodyPr/>
        <a:lstStyle/>
        <a:p>
          <a:endParaRPr lang="en-US"/>
        </a:p>
      </dgm:t>
    </dgm:pt>
    <dgm:pt modelId="{D02EFFE2-E227-453C-926B-09CB4786989F}" type="pres">
      <dgm:prSet presAssocID="{03FBE7B9-9B29-47F9-9E04-7C9783B4F8EE}" presName="linear" presStyleCnt="0">
        <dgm:presLayoutVars>
          <dgm:animLvl val="lvl"/>
          <dgm:resizeHandles val="exact"/>
        </dgm:presLayoutVars>
      </dgm:prSet>
      <dgm:spPr/>
      <dgm:t>
        <a:bodyPr/>
        <a:lstStyle/>
        <a:p>
          <a:endParaRPr lang="en-US"/>
        </a:p>
      </dgm:t>
    </dgm:pt>
    <dgm:pt modelId="{12D2BCB2-3D56-4E59-9562-7C1B163E5FB7}" type="pres">
      <dgm:prSet presAssocID="{3E848E05-A01C-460D-8861-2A2970CE40B6}" presName="parentText" presStyleLbl="node1" presStyleIdx="0" presStyleCnt="3">
        <dgm:presLayoutVars>
          <dgm:chMax val="0"/>
          <dgm:bulletEnabled val="1"/>
        </dgm:presLayoutVars>
      </dgm:prSet>
      <dgm:spPr/>
      <dgm:t>
        <a:bodyPr/>
        <a:lstStyle/>
        <a:p>
          <a:endParaRPr lang="en-US"/>
        </a:p>
      </dgm:t>
    </dgm:pt>
    <dgm:pt modelId="{25634B7F-13ED-4699-BE6C-298464FEC6DB}" type="pres">
      <dgm:prSet presAssocID="{3E848E05-A01C-460D-8861-2A2970CE40B6}" presName="childText" presStyleLbl="revTx" presStyleIdx="0" presStyleCnt="1">
        <dgm:presLayoutVars>
          <dgm:bulletEnabled val="1"/>
        </dgm:presLayoutVars>
      </dgm:prSet>
      <dgm:spPr/>
      <dgm:t>
        <a:bodyPr/>
        <a:lstStyle/>
        <a:p>
          <a:endParaRPr lang="en-US"/>
        </a:p>
      </dgm:t>
    </dgm:pt>
    <dgm:pt modelId="{7171B5B1-299B-48E4-BC23-98DECA9C26A0}" type="pres">
      <dgm:prSet presAssocID="{37F0BBCC-2B9B-47DA-924D-B7C718E2A60E}" presName="parentText" presStyleLbl="node1" presStyleIdx="1" presStyleCnt="3">
        <dgm:presLayoutVars>
          <dgm:chMax val="0"/>
          <dgm:bulletEnabled val="1"/>
        </dgm:presLayoutVars>
      </dgm:prSet>
      <dgm:spPr/>
      <dgm:t>
        <a:bodyPr/>
        <a:lstStyle/>
        <a:p>
          <a:endParaRPr lang="en-US"/>
        </a:p>
      </dgm:t>
    </dgm:pt>
    <dgm:pt modelId="{14BFF741-F131-4D8C-B5AD-986B28403A47}" type="pres">
      <dgm:prSet presAssocID="{ACBDC6F0-0664-48B9-9F29-3168B7DE4F18}" presName="spacer" presStyleCnt="0"/>
      <dgm:spPr/>
    </dgm:pt>
    <dgm:pt modelId="{ABED4702-BEC8-471B-922B-C4DE97CC7BC6}" type="pres">
      <dgm:prSet presAssocID="{C5E1EB89-464D-4657-BBCB-05BC928780C7}" presName="parentText" presStyleLbl="node1" presStyleIdx="2" presStyleCnt="3">
        <dgm:presLayoutVars>
          <dgm:chMax val="0"/>
          <dgm:bulletEnabled val="1"/>
        </dgm:presLayoutVars>
      </dgm:prSet>
      <dgm:spPr/>
      <dgm:t>
        <a:bodyPr/>
        <a:lstStyle/>
        <a:p>
          <a:endParaRPr lang="en-US"/>
        </a:p>
      </dgm:t>
    </dgm:pt>
  </dgm:ptLst>
  <dgm:cxnLst>
    <dgm:cxn modelId="{7AC2AFAA-3034-4100-81D4-89D73B538E32}" type="presOf" srcId="{37F0BBCC-2B9B-47DA-924D-B7C718E2A60E}" destId="{7171B5B1-299B-48E4-BC23-98DECA9C26A0}" srcOrd="0" destOrd="0" presId="urn:microsoft.com/office/officeart/2005/8/layout/vList2"/>
    <dgm:cxn modelId="{777D2326-E322-4D1B-9081-5EBE0A88DE12}" type="presOf" srcId="{C5E1EB89-464D-4657-BBCB-05BC928780C7}" destId="{ABED4702-BEC8-471B-922B-C4DE97CC7BC6}" srcOrd="0" destOrd="0" presId="urn:microsoft.com/office/officeart/2005/8/layout/vList2"/>
    <dgm:cxn modelId="{47449E72-1669-4541-9D56-9C81E7077F73}" srcId="{3E848E05-A01C-460D-8861-2A2970CE40B6}" destId="{71B9457A-A19A-4A88-AC93-1AF3F9A131C3}" srcOrd="0" destOrd="0" parTransId="{2FB7DA54-63FB-4E5E-ABE2-5AC76A7050A4}" sibTransId="{8A5F5D98-3FD0-477B-9F5E-8A9C4770C07A}"/>
    <dgm:cxn modelId="{8D2554CA-7509-4102-B34D-2CB9C89BCAB4}" type="presOf" srcId="{3E848E05-A01C-460D-8861-2A2970CE40B6}" destId="{12D2BCB2-3D56-4E59-9562-7C1B163E5FB7}" srcOrd="0" destOrd="0" presId="urn:microsoft.com/office/officeart/2005/8/layout/vList2"/>
    <dgm:cxn modelId="{9B18D4C0-EB10-40BE-8687-1FFBB9168C15}" type="presOf" srcId="{71B9457A-A19A-4A88-AC93-1AF3F9A131C3}" destId="{25634B7F-13ED-4699-BE6C-298464FEC6DB}" srcOrd="0" destOrd="0" presId="urn:microsoft.com/office/officeart/2005/8/layout/vList2"/>
    <dgm:cxn modelId="{AB22BEEE-9A68-4ABA-8D3B-629E11B2945C}" srcId="{03FBE7B9-9B29-47F9-9E04-7C9783B4F8EE}" destId="{C5E1EB89-464D-4657-BBCB-05BC928780C7}" srcOrd="2" destOrd="0" parTransId="{B2DAFB0F-196C-4AF6-B4C5-12315EA7A18D}" sibTransId="{1AE21EBC-C1F2-47BF-B5ED-7F922E68A286}"/>
    <dgm:cxn modelId="{8D356815-9024-46C2-86D2-67BD04B3F136}" srcId="{03FBE7B9-9B29-47F9-9E04-7C9783B4F8EE}" destId="{3E848E05-A01C-460D-8861-2A2970CE40B6}" srcOrd="0" destOrd="0" parTransId="{ED4463C4-9C82-4132-BBB0-D5D566653DE9}" sibTransId="{88BC3C8F-8DB1-4E5C-84BE-08643157B0E6}"/>
    <dgm:cxn modelId="{BF787C72-DB0D-42E6-8506-2124335C2A92}" srcId="{03FBE7B9-9B29-47F9-9E04-7C9783B4F8EE}" destId="{37F0BBCC-2B9B-47DA-924D-B7C718E2A60E}" srcOrd="1" destOrd="0" parTransId="{BD4AC4F6-26CE-4789-82F3-4BEDEBCB8E0D}" sibTransId="{ACBDC6F0-0664-48B9-9F29-3168B7DE4F18}"/>
    <dgm:cxn modelId="{B369571B-59C6-44DC-AA03-53BD5C56B911}" type="presOf" srcId="{03FBE7B9-9B29-47F9-9E04-7C9783B4F8EE}" destId="{D02EFFE2-E227-453C-926B-09CB4786989F}" srcOrd="0" destOrd="0" presId="urn:microsoft.com/office/officeart/2005/8/layout/vList2"/>
    <dgm:cxn modelId="{597EA4DE-DD83-4E33-B344-C8477158F70E}" type="presParOf" srcId="{D02EFFE2-E227-453C-926B-09CB4786989F}" destId="{12D2BCB2-3D56-4E59-9562-7C1B163E5FB7}" srcOrd="0" destOrd="0" presId="urn:microsoft.com/office/officeart/2005/8/layout/vList2"/>
    <dgm:cxn modelId="{8FE0999F-D779-4B6F-B665-7A2E56734672}" type="presParOf" srcId="{D02EFFE2-E227-453C-926B-09CB4786989F}" destId="{25634B7F-13ED-4699-BE6C-298464FEC6DB}" srcOrd="1" destOrd="0" presId="urn:microsoft.com/office/officeart/2005/8/layout/vList2"/>
    <dgm:cxn modelId="{A4CB07FC-FBED-48EA-BFAA-F78A0E894917}" type="presParOf" srcId="{D02EFFE2-E227-453C-926B-09CB4786989F}" destId="{7171B5B1-299B-48E4-BC23-98DECA9C26A0}" srcOrd="2" destOrd="0" presId="urn:microsoft.com/office/officeart/2005/8/layout/vList2"/>
    <dgm:cxn modelId="{F1852028-DB7E-4E68-9FDE-0E1F1CD54969}" type="presParOf" srcId="{D02EFFE2-E227-453C-926B-09CB4786989F}" destId="{14BFF741-F131-4D8C-B5AD-986B28403A47}" srcOrd="3" destOrd="0" presId="urn:microsoft.com/office/officeart/2005/8/layout/vList2"/>
    <dgm:cxn modelId="{0C34FDB4-6423-4BB9-B5CB-E08DBE0F7176}" type="presParOf" srcId="{D02EFFE2-E227-453C-926B-09CB4786989F}" destId="{ABED4702-BEC8-471B-922B-C4DE97CC7BC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9441847-2C76-4517-8874-83504237EEB6}" type="doc">
      <dgm:prSet loTypeId="urn:microsoft.com/office/officeart/2005/8/layout/vList6" loCatId="list" qsTypeId="urn:microsoft.com/office/officeart/2005/8/quickstyle/simple1" qsCatId="simple" csTypeId="urn:microsoft.com/office/officeart/2005/8/colors/accent3_1" csCatId="accent3" phldr="1"/>
      <dgm:spPr/>
      <dgm:t>
        <a:bodyPr/>
        <a:lstStyle/>
        <a:p>
          <a:endParaRPr lang="en-US"/>
        </a:p>
      </dgm:t>
    </dgm:pt>
    <dgm:pt modelId="{103CB6CD-EF31-43DC-93DF-C6112777F821}">
      <dgm:prSet/>
      <dgm:spPr/>
      <dgm:t>
        <a:bodyPr/>
        <a:lstStyle/>
        <a:p>
          <a:pPr rtl="0"/>
          <a:r>
            <a:rPr lang="en-US" dirty="0" smtClean="0"/>
            <a:t>Tier 1</a:t>
          </a:r>
          <a:endParaRPr lang="en-US" dirty="0"/>
        </a:p>
      </dgm:t>
    </dgm:pt>
    <dgm:pt modelId="{A9DA8F77-8653-4E24-B15E-A7406FD92FA6}" type="parTrans" cxnId="{A9122D2A-61BD-40EB-B76E-C49489005318}">
      <dgm:prSet/>
      <dgm:spPr/>
      <dgm:t>
        <a:bodyPr/>
        <a:lstStyle/>
        <a:p>
          <a:endParaRPr lang="en-US"/>
        </a:p>
      </dgm:t>
    </dgm:pt>
    <dgm:pt modelId="{0EA61EC7-297B-4571-9681-4A9EA1C29717}" type="sibTrans" cxnId="{A9122D2A-61BD-40EB-B76E-C49489005318}">
      <dgm:prSet/>
      <dgm:spPr/>
      <dgm:t>
        <a:bodyPr/>
        <a:lstStyle/>
        <a:p>
          <a:endParaRPr lang="en-US"/>
        </a:p>
      </dgm:t>
    </dgm:pt>
    <dgm:pt modelId="{814400D2-87E2-4D33-9648-117618013E57}">
      <dgm:prSet custT="1"/>
      <dgm:spPr/>
      <dgm:t>
        <a:bodyPr/>
        <a:lstStyle/>
        <a:p>
          <a:pPr rtl="0"/>
          <a:r>
            <a:rPr lang="en-US" sz="1800" dirty="0" smtClean="0"/>
            <a:t>Empirically supported grade level curriculum</a:t>
          </a:r>
          <a:endParaRPr lang="en-US" sz="1800" dirty="0"/>
        </a:p>
      </dgm:t>
    </dgm:pt>
    <dgm:pt modelId="{50697CC7-CB93-43B5-9033-3026FB8F5D14}" type="parTrans" cxnId="{4E6B4F26-F904-416D-AFDB-98999D7DF099}">
      <dgm:prSet/>
      <dgm:spPr/>
      <dgm:t>
        <a:bodyPr/>
        <a:lstStyle/>
        <a:p>
          <a:endParaRPr lang="en-US"/>
        </a:p>
      </dgm:t>
    </dgm:pt>
    <dgm:pt modelId="{B5D315E7-C950-4B1B-BAA5-B7A6616AB0E0}" type="sibTrans" cxnId="{4E6B4F26-F904-416D-AFDB-98999D7DF099}">
      <dgm:prSet/>
      <dgm:spPr/>
      <dgm:t>
        <a:bodyPr/>
        <a:lstStyle/>
        <a:p>
          <a:endParaRPr lang="en-US"/>
        </a:p>
      </dgm:t>
    </dgm:pt>
    <dgm:pt modelId="{9D2D440E-177C-43E4-A23C-99C53CFBCAAD}">
      <dgm:prSet custT="1"/>
      <dgm:spPr/>
      <dgm:t>
        <a:bodyPr/>
        <a:lstStyle/>
        <a:p>
          <a:pPr rtl="0"/>
          <a:r>
            <a:rPr lang="en-US" sz="1800" dirty="0" smtClean="0"/>
            <a:t>30 minutes of enrichment</a:t>
          </a:r>
          <a:endParaRPr lang="en-US" sz="1800" dirty="0"/>
        </a:p>
      </dgm:t>
    </dgm:pt>
    <dgm:pt modelId="{236DDBF5-E4A1-430E-9BF3-345FEBFC011F}" type="parTrans" cxnId="{C5C09A6F-8FEF-4B0D-8646-49D4BD7C89FC}">
      <dgm:prSet/>
      <dgm:spPr/>
      <dgm:t>
        <a:bodyPr/>
        <a:lstStyle/>
        <a:p>
          <a:endParaRPr lang="en-US"/>
        </a:p>
      </dgm:t>
    </dgm:pt>
    <dgm:pt modelId="{7619C7F0-E0C6-4E8C-85BC-8003CCA36CB6}" type="sibTrans" cxnId="{C5C09A6F-8FEF-4B0D-8646-49D4BD7C89FC}">
      <dgm:prSet/>
      <dgm:spPr/>
      <dgm:t>
        <a:bodyPr/>
        <a:lstStyle/>
        <a:p>
          <a:endParaRPr lang="en-US"/>
        </a:p>
      </dgm:t>
    </dgm:pt>
    <dgm:pt modelId="{5D0CF970-BDA5-4AC0-B255-092A2A5EDE2A}">
      <dgm:prSet/>
      <dgm:spPr/>
      <dgm:t>
        <a:bodyPr/>
        <a:lstStyle/>
        <a:p>
          <a:pPr rtl="0"/>
          <a:r>
            <a:rPr lang="en-US" dirty="0" smtClean="0"/>
            <a:t>Tier 2</a:t>
          </a:r>
          <a:endParaRPr lang="en-US" dirty="0"/>
        </a:p>
      </dgm:t>
    </dgm:pt>
    <dgm:pt modelId="{1A0E1085-32AF-42A4-A673-7F2B88B515C2}" type="parTrans" cxnId="{514579AC-6852-4042-9635-9E2B808E78D6}">
      <dgm:prSet/>
      <dgm:spPr/>
      <dgm:t>
        <a:bodyPr/>
        <a:lstStyle/>
        <a:p>
          <a:endParaRPr lang="en-US"/>
        </a:p>
      </dgm:t>
    </dgm:pt>
    <dgm:pt modelId="{023D24D2-3D5E-4D1D-9F9E-AA4C8721244F}" type="sibTrans" cxnId="{514579AC-6852-4042-9635-9E2B808E78D6}">
      <dgm:prSet/>
      <dgm:spPr/>
      <dgm:t>
        <a:bodyPr/>
        <a:lstStyle/>
        <a:p>
          <a:endParaRPr lang="en-US"/>
        </a:p>
      </dgm:t>
    </dgm:pt>
    <dgm:pt modelId="{193BEE49-8CB4-4072-828E-3C88C504988B}">
      <dgm:prSet custT="1"/>
      <dgm:spPr/>
      <dgm:t>
        <a:bodyPr/>
        <a:lstStyle/>
        <a:p>
          <a:pPr rtl="0"/>
          <a:r>
            <a:rPr lang="en-US" sz="1800" dirty="0" smtClean="0"/>
            <a:t>Empirically supported grade level curriculum</a:t>
          </a:r>
          <a:endParaRPr lang="en-US" sz="1800" dirty="0"/>
        </a:p>
      </dgm:t>
    </dgm:pt>
    <dgm:pt modelId="{DD1E6AF4-0BD8-47AE-AD02-DB004C93286F}" type="parTrans" cxnId="{33FD09EA-FB2A-4DB8-89E5-AC02F0C53A1C}">
      <dgm:prSet/>
      <dgm:spPr/>
      <dgm:t>
        <a:bodyPr/>
        <a:lstStyle/>
        <a:p>
          <a:endParaRPr lang="en-US"/>
        </a:p>
      </dgm:t>
    </dgm:pt>
    <dgm:pt modelId="{1D12ED93-1383-45FB-81E3-0BA77A18E248}" type="sibTrans" cxnId="{33FD09EA-FB2A-4DB8-89E5-AC02F0C53A1C}">
      <dgm:prSet/>
      <dgm:spPr/>
      <dgm:t>
        <a:bodyPr/>
        <a:lstStyle/>
        <a:p>
          <a:endParaRPr lang="en-US"/>
        </a:p>
      </dgm:t>
    </dgm:pt>
    <dgm:pt modelId="{335C5344-C899-4007-A816-28EF88C03E51}">
      <dgm:prSet custT="1"/>
      <dgm:spPr/>
      <dgm:t>
        <a:bodyPr/>
        <a:lstStyle/>
        <a:p>
          <a:pPr rtl="0"/>
          <a:r>
            <a:rPr lang="en-US" sz="1800" dirty="0" smtClean="0"/>
            <a:t>30 minutes targeted small group intervention based on skill needs</a:t>
          </a:r>
          <a:endParaRPr lang="en-US" sz="1800" dirty="0"/>
        </a:p>
      </dgm:t>
    </dgm:pt>
    <dgm:pt modelId="{7CF5E240-B305-4970-BF52-63E8708F2893}" type="parTrans" cxnId="{EE5DF86A-B760-4473-B8C2-E5D6868D5001}">
      <dgm:prSet/>
      <dgm:spPr/>
      <dgm:t>
        <a:bodyPr/>
        <a:lstStyle/>
        <a:p>
          <a:endParaRPr lang="en-US"/>
        </a:p>
      </dgm:t>
    </dgm:pt>
    <dgm:pt modelId="{80A17D07-3530-405E-9516-1830D25A6465}" type="sibTrans" cxnId="{EE5DF86A-B760-4473-B8C2-E5D6868D5001}">
      <dgm:prSet/>
      <dgm:spPr/>
      <dgm:t>
        <a:bodyPr/>
        <a:lstStyle/>
        <a:p>
          <a:endParaRPr lang="en-US"/>
        </a:p>
      </dgm:t>
    </dgm:pt>
    <dgm:pt modelId="{7F945491-82D1-4062-A04C-9AE3E654F453}">
      <dgm:prSet/>
      <dgm:spPr/>
      <dgm:t>
        <a:bodyPr/>
        <a:lstStyle/>
        <a:p>
          <a:pPr rtl="0"/>
          <a:r>
            <a:rPr lang="en-US" dirty="0" smtClean="0"/>
            <a:t>Tier 3</a:t>
          </a:r>
          <a:endParaRPr lang="en-US" dirty="0"/>
        </a:p>
      </dgm:t>
    </dgm:pt>
    <dgm:pt modelId="{05420F29-56CB-4927-BFBB-C44AB8A9ACD4}" type="parTrans" cxnId="{E1209BB6-CBE4-4D32-B72A-E83C96571D7C}">
      <dgm:prSet/>
      <dgm:spPr/>
      <dgm:t>
        <a:bodyPr/>
        <a:lstStyle/>
        <a:p>
          <a:endParaRPr lang="en-US"/>
        </a:p>
      </dgm:t>
    </dgm:pt>
    <dgm:pt modelId="{46967144-B8A3-4B6E-B2E3-9D83F3318EE1}" type="sibTrans" cxnId="{E1209BB6-CBE4-4D32-B72A-E83C96571D7C}">
      <dgm:prSet/>
      <dgm:spPr/>
      <dgm:t>
        <a:bodyPr/>
        <a:lstStyle/>
        <a:p>
          <a:endParaRPr lang="en-US"/>
        </a:p>
      </dgm:t>
    </dgm:pt>
    <dgm:pt modelId="{7FF320CD-9A35-4B88-BCE4-C4E5AC488900}">
      <dgm:prSet custT="1"/>
      <dgm:spPr/>
      <dgm:t>
        <a:bodyPr/>
        <a:lstStyle/>
        <a:p>
          <a:pPr rtl="0"/>
          <a:r>
            <a:rPr lang="en-US" sz="1800" dirty="0" smtClean="0"/>
            <a:t>Empirically supported grade level curriculum</a:t>
          </a:r>
          <a:endParaRPr lang="en-US" sz="1800" dirty="0"/>
        </a:p>
      </dgm:t>
    </dgm:pt>
    <dgm:pt modelId="{CE6AA0DD-0D39-4D88-A28F-B62B8A14CEA8}" type="parTrans" cxnId="{E78DDAF1-681B-431C-B69B-E53FA02C5DE0}">
      <dgm:prSet/>
      <dgm:spPr/>
      <dgm:t>
        <a:bodyPr/>
        <a:lstStyle/>
        <a:p>
          <a:endParaRPr lang="en-US"/>
        </a:p>
      </dgm:t>
    </dgm:pt>
    <dgm:pt modelId="{55E61EAF-EE4B-4019-A274-BB35D339FD66}" type="sibTrans" cxnId="{E78DDAF1-681B-431C-B69B-E53FA02C5DE0}">
      <dgm:prSet/>
      <dgm:spPr/>
      <dgm:t>
        <a:bodyPr/>
        <a:lstStyle/>
        <a:p>
          <a:endParaRPr lang="en-US"/>
        </a:p>
      </dgm:t>
    </dgm:pt>
    <dgm:pt modelId="{EF9B1C22-62A7-4C01-87F7-EFE700CE85AD}">
      <dgm:prSet custT="1"/>
      <dgm:spPr/>
      <dgm:t>
        <a:bodyPr/>
        <a:lstStyle/>
        <a:p>
          <a:pPr rtl="0"/>
          <a:r>
            <a:rPr lang="en-US" sz="1800" dirty="0" smtClean="0"/>
            <a:t>30 minutes targeted individual intervention based on skill needs (administered by trained specialist)</a:t>
          </a:r>
          <a:endParaRPr lang="en-US" sz="1800" dirty="0"/>
        </a:p>
      </dgm:t>
    </dgm:pt>
    <dgm:pt modelId="{BA363177-5789-43D5-B0B3-198A948EECBA}" type="parTrans" cxnId="{EC5F7EB5-02D4-4F88-8328-CB376AB412DE}">
      <dgm:prSet/>
      <dgm:spPr/>
      <dgm:t>
        <a:bodyPr/>
        <a:lstStyle/>
        <a:p>
          <a:endParaRPr lang="en-US"/>
        </a:p>
      </dgm:t>
    </dgm:pt>
    <dgm:pt modelId="{04B87D83-88F1-4AB5-9B08-395237EB837A}" type="sibTrans" cxnId="{EC5F7EB5-02D4-4F88-8328-CB376AB412DE}">
      <dgm:prSet/>
      <dgm:spPr/>
      <dgm:t>
        <a:bodyPr/>
        <a:lstStyle/>
        <a:p>
          <a:endParaRPr lang="en-US"/>
        </a:p>
      </dgm:t>
    </dgm:pt>
    <dgm:pt modelId="{9350E174-4A8A-4EDA-AA79-2917B394B2EF}">
      <dgm:prSet custT="1"/>
      <dgm:spPr/>
      <dgm:t>
        <a:bodyPr/>
        <a:lstStyle/>
        <a:p>
          <a:pPr rtl="0"/>
          <a:r>
            <a:rPr lang="en-US" sz="1800" dirty="0" smtClean="0"/>
            <a:t>Monitor progress weekly</a:t>
          </a:r>
          <a:endParaRPr lang="en-US" sz="1800" dirty="0"/>
        </a:p>
      </dgm:t>
    </dgm:pt>
    <dgm:pt modelId="{FD7BE72C-5AA6-4C3F-BB67-D79AF276A16B}" type="parTrans" cxnId="{315DEEE0-9BCC-4D6F-AD6F-07871E9A089B}">
      <dgm:prSet/>
      <dgm:spPr/>
      <dgm:t>
        <a:bodyPr/>
        <a:lstStyle/>
        <a:p>
          <a:endParaRPr lang="en-US"/>
        </a:p>
      </dgm:t>
    </dgm:pt>
    <dgm:pt modelId="{EE098C55-785D-4F31-9255-BD636F5A03B2}" type="sibTrans" cxnId="{315DEEE0-9BCC-4D6F-AD6F-07871E9A089B}">
      <dgm:prSet/>
      <dgm:spPr/>
      <dgm:t>
        <a:bodyPr/>
        <a:lstStyle/>
        <a:p>
          <a:endParaRPr lang="en-US"/>
        </a:p>
      </dgm:t>
    </dgm:pt>
    <dgm:pt modelId="{AD510410-3C68-4410-85A1-40BFA9CA7A07}">
      <dgm:prSet custT="1"/>
      <dgm:spPr/>
      <dgm:t>
        <a:bodyPr/>
        <a:lstStyle/>
        <a:p>
          <a:pPr rtl="0"/>
          <a:r>
            <a:rPr lang="en-US" sz="1800" dirty="0" smtClean="0"/>
            <a:t>60 minutes core curriculum</a:t>
          </a:r>
          <a:endParaRPr lang="en-US" sz="1800" dirty="0"/>
        </a:p>
      </dgm:t>
    </dgm:pt>
    <dgm:pt modelId="{83BAEB8A-EDF8-46BA-AFD9-42234DE3BC32}" type="parTrans" cxnId="{9800D7F5-39DE-48A0-B947-AD611191C136}">
      <dgm:prSet/>
      <dgm:spPr/>
      <dgm:t>
        <a:bodyPr/>
        <a:lstStyle/>
        <a:p>
          <a:endParaRPr lang="en-US"/>
        </a:p>
      </dgm:t>
    </dgm:pt>
    <dgm:pt modelId="{22905F9F-10C8-4F5E-A1DF-E33C66BD5A0B}" type="sibTrans" cxnId="{9800D7F5-39DE-48A0-B947-AD611191C136}">
      <dgm:prSet/>
      <dgm:spPr/>
      <dgm:t>
        <a:bodyPr/>
        <a:lstStyle/>
        <a:p>
          <a:endParaRPr lang="en-US"/>
        </a:p>
      </dgm:t>
    </dgm:pt>
    <dgm:pt modelId="{881906B3-4BF6-46E6-8E77-C93D4AB06C33}">
      <dgm:prSet custT="1"/>
      <dgm:spPr/>
      <dgm:t>
        <a:bodyPr/>
        <a:lstStyle/>
        <a:p>
          <a:pPr rtl="0"/>
          <a:r>
            <a:rPr lang="en-US" sz="1800" dirty="0" smtClean="0"/>
            <a:t>Monitor progress every other week</a:t>
          </a:r>
          <a:endParaRPr lang="en-US" sz="1800" dirty="0"/>
        </a:p>
      </dgm:t>
    </dgm:pt>
    <dgm:pt modelId="{47A44188-5099-4D20-B725-152A0E0FA487}" type="parTrans" cxnId="{EA6FB5E3-8E44-4430-9047-5497786E7742}">
      <dgm:prSet/>
      <dgm:spPr/>
      <dgm:t>
        <a:bodyPr/>
        <a:lstStyle/>
        <a:p>
          <a:endParaRPr lang="en-US"/>
        </a:p>
      </dgm:t>
    </dgm:pt>
    <dgm:pt modelId="{7CC6E1BE-93B9-4AEA-AA6A-4309C50BE749}" type="sibTrans" cxnId="{EA6FB5E3-8E44-4430-9047-5497786E7742}">
      <dgm:prSet/>
      <dgm:spPr/>
      <dgm:t>
        <a:bodyPr/>
        <a:lstStyle/>
        <a:p>
          <a:endParaRPr lang="en-US"/>
        </a:p>
      </dgm:t>
    </dgm:pt>
    <dgm:pt modelId="{920F553B-8523-40AD-BB3B-9A006CA618C4}">
      <dgm:prSet custT="1"/>
      <dgm:spPr/>
      <dgm:t>
        <a:bodyPr/>
        <a:lstStyle/>
        <a:p>
          <a:pPr rtl="0"/>
          <a:r>
            <a:rPr lang="en-US" sz="1800" dirty="0" smtClean="0"/>
            <a:t>Monitor progress 3 times yearly</a:t>
          </a:r>
          <a:endParaRPr lang="en-US" sz="1800" dirty="0"/>
        </a:p>
      </dgm:t>
    </dgm:pt>
    <dgm:pt modelId="{007DC69E-3403-4D0D-A71F-1381B2917F3E}" type="parTrans" cxnId="{74009545-0331-45A1-9641-FDAD8E40465B}">
      <dgm:prSet/>
      <dgm:spPr/>
      <dgm:t>
        <a:bodyPr/>
        <a:lstStyle/>
        <a:p>
          <a:endParaRPr lang="en-US"/>
        </a:p>
      </dgm:t>
    </dgm:pt>
    <dgm:pt modelId="{AEF410E7-2B77-4F8A-B81E-A7C9BD6773B1}" type="sibTrans" cxnId="{74009545-0331-45A1-9641-FDAD8E40465B}">
      <dgm:prSet/>
      <dgm:spPr/>
      <dgm:t>
        <a:bodyPr/>
        <a:lstStyle/>
        <a:p>
          <a:endParaRPr lang="en-US"/>
        </a:p>
      </dgm:t>
    </dgm:pt>
    <dgm:pt modelId="{3F997E9A-F9A6-4AB3-A23A-24FEE260C1B1}">
      <dgm:prSet custT="1"/>
      <dgm:spPr/>
      <dgm:t>
        <a:bodyPr/>
        <a:lstStyle/>
        <a:p>
          <a:pPr rtl="0"/>
          <a:r>
            <a:rPr lang="en-US" sz="1800" dirty="0" smtClean="0"/>
            <a:t>60 minutes core curriculum</a:t>
          </a:r>
          <a:endParaRPr lang="en-US" sz="1800" dirty="0"/>
        </a:p>
      </dgm:t>
    </dgm:pt>
    <dgm:pt modelId="{57ECEDCF-2975-4AE7-9C7A-A373853618A4}" type="parTrans" cxnId="{F6C86941-F53A-4EEB-8C4C-DFCF5475E91A}">
      <dgm:prSet/>
      <dgm:spPr/>
      <dgm:t>
        <a:bodyPr/>
        <a:lstStyle/>
        <a:p>
          <a:endParaRPr lang="en-US"/>
        </a:p>
      </dgm:t>
    </dgm:pt>
    <dgm:pt modelId="{C20CB2D4-D659-4DFA-B42E-8830A329DB37}" type="sibTrans" cxnId="{F6C86941-F53A-4EEB-8C4C-DFCF5475E91A}">
      <dgm:prSet/>
      <dgm:spPr/>
      <dgm:t>
        <a:bodyPr/>
        <a:lstStyle/>
        <a:p>
          <a:endParaRPr lang="en-US"/>
        </a:p>
      </dgm:t>
    </dgm:pt>
    <dgm:pt modelId="{A30F93CC-E3F4-400B-80F4-B0CBD5414B4A}">
      <dgm:prSet custT="1"/>
      <dgm:spPr/>
      <dgm:t>
        <a:bodyPr/>
        <a:lstStyle/>
        <a:p>
          <a:pPr rtl="0"/>
          <a:r>
            <a:rPr lang="en-US" sz="1800" dirty="0" smtClean="0"/>
            <a:t>60 minutes core curriculum</a:t>
          </a:r>
          <a:endParaRPr lang="en-US" sz="1800" dirty="0"/>
        </a:p>
      </dgm:t>
    </dgm:pt>
    <dgm:pt modelId="{F4BA09D8-5D84-4A87-8E38-2F7F4FD94902}" type="parTrans" cxnId="{638BABAE-9D37-4294-9E68-DE0549928D82}">
      <dgm:prSet/>
      <dgm:spPr/>
      <dgm:t>
        <a:bodyPr/>
        <a:lstStyle/>
        <a:p>
          <a:endParaRPr lang="en-US"/>
        </a:p>
      </dgm:t>
    </dgm:pt>
    <dgm:pt modelId="{6A0B175C-6E7C-4819-B74D-4A9ADC66D20E}" type="sibTrans" cxnId="{638BABAE-9D37-4294-9E68-DE0549928D82}">
      <dgm:prSet/>
      <dgm:spPr/>
      <dgm:t>
        <a:bodyPr/>
        <a:lstStyle/>
        <a:p>
          <a:endParaRPr lang="en-US"/>
        </a:p>
      </dgm:t>
    </dgm:pt>
    <dgm:pt modelId="{E2660626-607D-4B5E-BEE4-65327A208F30}" type="pres">
      <dgm:prSet presAssocID="{39441847-2C76-4517-8874-83504237EEB6}" presName="Name0" presStyleCnt="0">
        <dgm:presLayoutVars>
          <dgm:dir/>
          <dgm:animLvl val="lvl"/>
          <dgm:resizeHandles/>
        </dgm:presLayoutVars>
      </dgm:prSet>
      <dgm:spPr/>
      <dgm:t>
        <a:bodyPr/>
        <a:lstStyle/>
        <a:p>
          <a:endParaRPr lang="en-US"/>
        </a:p>
      </dgm:t>
    </dgm:pt>
    <dgm:pt modelId="{565CF6A7-9770-4296-BB2F-CE539A61D89E}" type="pres">
      <dgm:prSet presAssocID="{103CB6CD-EF31-43DC-93DF-C6112777F821}" presName="linNode" presStyleCnt="0"/>
      <dgm:spPr/>
      <dgm:t>
        <a:bodyPr/>
        <a:lstStyle/>
        <a:p>
          <a:endParaRPr lang="en-US"/>
        </a:p>
      </dgm:t>
    </dgm:pt>
    <dgm:pt modelId="{8C0AF439-A7AF-4AAA-95BD-B68EA72506EF}" type="pres">
      <dgm:prSet presAssocID="{103CB6CD-EF31-43DC-93DF-C6112777F821}" presName="parentShp" presStyleLbl="node1" presStyleIdx="0" presStyleCnt="3" custScaleX="86278">
        <dgm:presLayoutVars>
          <dgm:bulletEnabled val="1"/>
        </dgm:presLayoutVars>
      </dgm:prSet>
      <dgm:spPr/>
      <dgm:t>
        <a:bodyPr/>
        <a:lstStyle/>
        <a:p>
          <a:endParaRPr lang="en-US"/>
        </a:p>
      </dgm:t>
    </dgm:pt>
    <dgm:pt modelId="{E2FD3253-A544-46BA-B464-1A9CBDB285E2}" type="pres">
      <dgm:prSet presAssocID="{103CB6CD-EF31-43DC-93DF-C6112777F821}" presName="childShp" presStyleLbl="bgAccFollowNode1" presStyleIdx="0" presStyleCnt="3" custScaleX="109148">
        <dgm:presLayoutVars>
          <dgm:bulletEnabled val="1"/>
        </dgm:presLayoutVars>
      </dgm:prSet>
      <dgm:spPr/>
      <dgm:t>
        <a:bodyPr/>
        <a:lstStyle/>
        <a:p>
          <a:endParaRPr lang="en-US"/>
        </a:p>
      </dgm:t>
    </dgm:pt>
    <dgm:pt modelId="{6576BC2A-622A-409F-AE01-9A3D7EBA2C68}" type="pres">
      <dgm:prSet presAssocID="{0EA61EC7-297B-4571-9681-4A9EA1C29717}" presName="spacing" presStyleCnt="0"/>
      <dgm:spPr/>
      <dgm:t>
        <a:bodyPr/>
        <a:lstStyle/>
        <a:p>
          <a:endParaRPr lang="en-US"/>
        </a:p>
      </dgm:t>
    </dgm:pt>
    <dgm:pt modelId="{781D55B4-D9EA-4EF3-8874-C58C5D9B4299}" type="pres">
      <dgm:prSet presAssocID="{5D0CF970-BDA5-4AC0-B255-092A2A5EDE2A}" presName="linNode" presStyleCnt="0"/>
      <dgm:spPr/>
      <dgm:t>
        <a:bodyPr/>
        <a:lstStyle/>
        <a:p>
          <a:endParaRPr lang="en-US"/>
        </a:p>
      </dgm:t>
    </dgm:pt>
    <dgm:pt modelId="{B93A32AC-10E0-472A-A304-37E4F1907697}" type="pres">
      <dgm:prSet presAssocID="{5D0CF970-BDA5-4AC0-B255-092A2A5EDE2A}" presName="parentShp" presStyleLbl="node1" presStyleIdx="1" presStyleCnt="3" custScaleX="86278">
        <dgm:presLayoutVars>
          <dgm:bulletEnabled val="1"/>
        </dgm:presLayoutVars>
      </dgm:prSet>
      <dgm:spPr/>
      <dgm:t>
        <a:bodyPr/>
        <a:lstStyle/>
        <a:p>
          <a:endParaRPr lang="en-US"/>
        </a:p>
      </dgm:t>
    </dgm:pt>
    <dgm:pt modelId="{9909E6F3-D79F-4E39-97E4-68A3A933D6FF}" type="pres">
      <dgm:prSet presAssocID="{5D0CF970-BDA5-4AC0-B255-092A2A5EDE2A}" presName="childShp" presStyleLbl="bgAccFollowNode1" presStyleIdx="1" presStyleCnt="3" custScaleX="109148" custScaleY="141019">
        <dgm:presLayoutVars>
          <dgm:bulletEnabled val="1"/>
        </dgm:presLayoutVars>
      </dgm:prSet>
      <dgm:spPr/>
      <dgm:t>
        <a:bodyPr/>
        <a:lstStyle/>
        <a:p>
          <a:endParaRPr lang="en-US"/>
        </a:p>
      </dgm:t>
    </dgm:pt>
    <dgm:pt modelId="{F50B3D48-42E6-4D5F-8519-55C1BC0B5E1D}" type="pres">
      <dgm:prSet presAssocID="{023D24D2-3D5E-4D1D-9F9E-AA4C8721244F}" presName="spacing" presStyleCnt="0"/>
      <dgm:spPr/>
      <dgm:t>
        <a:bodyPr/>
        <a:lstStyle/>
        <a:p>
          <a:endParaRPr lang="en-US"/>
        </a:p>
      </dgm:t>
    </dgm:pt>
    <dgm:pt modelId="{1908AF63-D276-48C4-AAEE-348804B4C3A0}" type="pres">
      <dgm:prSet presAssocID="{7F945491-82D1-4062-A04C-9AE3E654F453}" presName="linNode" presStyleCnt="0"/>
      <dgm:spPr/>
      <dgm:t>
        <a:bodyPr/>
        <a:lstStyle/>
        <a:p>
          <a:endParaRPr lang="en-US"/>
        </a:p>
      </dgm:t>
    </dgm:pt>
    <dgm:pt modelId="{7C2FD3CB-E4B0-4D44-A4FC-05B1FE3F6B1D}" type="pres">
      <dgm:prSet presAssocID="{7F945491-82D1-4062-A04C-9AE3E654F453}" presName="parentShp" presStyleLbl="node1" presStyleIdx="2" presStyleCnt="3" custScaleX="86278">
        <dgm:presLayoutVars>
          <dgm:bulletEnabled val="1"/>
        </dgm:presLayoutVars>
      </dgm:prSet>
      <dgm:spPr/>
      <dgm:t>
        <a:bodyPr/>
        <a:lstStyle/>
        <a:p>
          <a:endParaRPr lang="en-US"/>
        </a:p>
      </dgm:t>
    </dgm:pt>
    <dgm:pt modelId="{DF364456-03EC-479E-B32B-8D5D363EDECD}" type="pres">
      <dgm:prSet presAssocID="{7F945491-82D1-4062-A04C-9AE3E654F453}" presName="childShp" presStyleLbl="bgAccFollowNode1" presStyleIdx="2" presStyleCnt="3" custScaleX="114801" custScaleY="133537">
        <dgm:presLayoutVars>
          <dgm:bulletEnabled val="1"/>
        </dgm:presLayoutVars>
      </dgm:prSet>
      <dgm:spPr/>
      <dgm:t>
        <a:bodyPr/>
        <a:lstStyle/>
        <a:p>
          <a:endParaRPr lang="en-US"/>
        </a:p>
      </dgm:t>
    </dgm:pt>
  </dgm:ptLst>
  <dgm:cxnLst>
    <dgm:cxn modelId="{D7652CF5-5A1E-40BA-A2AE-C81742D3E92E}" type="presOf" srcId="{A30F93CC-E3F4-400B-80F4-B0CBD5414B4A}" destId="{DF364456-03EC-479E-B32B-8D5D363EDECD}" srcOrd="0" destOrd="1" presId="urn:microsoft.com/office/officeart/2005/8/layout/vList6"/>
    <dgm:cxn modelId="{E5A804A1-EB7C-497B-98FC-86BBE436426E}" type="presOf" srcId="{9350E174-4A8A-4EDA-AA79-2917B394B2EF}" destId="{DF364456-03EC-479E-B32B-8D5D363EDECD}" srcOrd="0" destOrd="3" presId="urn:microsoft.com/office/officeart/2005/8/layout/vList6"/>
    <dgm:cxn modelId="{74009545-0331-45A1-9641-FDAD8E40465B}" srcId="{103CB6CD-EF31-43DC-93DF-C6112777F821}" destId="{920F553B-8523-40AD-BB3B-9A006CA618C4}" srcOrd="3" destOrd="0" parTransId="{007DC69E-3403-4D0D-A71F-1381B2917F3E}" sibTransId="{AEF410E7-2B77-4F8A-B81E-A7C9BD6773B1}"/>
    <dgm:cxn modelId="{E2F592C8-4843-4F44-81AD-F773CF830D86}" type="presOf" srcId="{881906B3-4BF6-46E6-8E77-C93D4AB06C33}" destId="{9909E6F3-D79F-4E39-97E4-68A3A933D6FF}" srcOrd="0" destOrd="3" presId="urn:microsoft.com/office/officeart/2005/8/layout/vList6"/>
    <dgm:cxn modelId="{EA6FB5E3-8E44-4430-9047-5497786E7742}" srcId="{5D0CF970-BDA5-4AC0-B255-092A2A5EDE2A}" destId="{881906B3-4BF6-46E6-8E77-C93D4AB06C33}" srcOrd="3" destOrd="0" parTransId="{47A44188-5099-4D20-B725-152A0E0FA487}" sibTransId="{7CC6E1BE-93B9-4AEA-AA6A-4309C50BE749}"/>
    <dgm:cxn modelId="{33FD09EA-FB2A-4DB8-89E5-AC02F0C53A1C}" srcId="{5D0CF970-BDA5-4AC0-B255-092A2A5EDE2A}" destId="{193BEE49-8CB4-4072-828E-3C88C504988B}" srcOrd="0" destOrd="0" parTransId="{DD1E6AF4-0BD8-47AE-AD02-DB004C93286F}" sibTransId="{1D12ED93-1383-45FB-81E3-0BA77A18E248}"/>
    <dgm:cxn modelId="{514579AC-6852-4042-9635-9E2B808E78D6}" srcId="{39441847-2C76-4517-8874-83504237EEB6}" destId="{5D0CF970-BDA5-4AC0-B255-092A2A5EDE2A}" srcOrd="1" destOrd="0" parTransId="{1A0E1085-32AF-42A4-A673-7F2B88B515C2}" sibTransId="{023D24D2-3D5E-4D1D-9F9E-AA4C8721244F}"/>
    <dgm:cxn modelId="{78E3728F-22FE-4901-AC1C-262DCA4C744A}" type="presOf" srcId="{5D0CF970-BDA5-4AC0-B255-092A2A5EDE2A}" destId="{B93A32AC-10E0-472A-A304-37E4F1907697}" srcOrd="0" destOrd="0" presId="urn:microsoft.com/office/officeart/2005/8/layout/vList6"/>
    <dgm:cxn modelId="{118679E3-4B8E-47A4-8080-2D32EC31B730}" type="presOf" srcId="{AD510410-3C68-4410-85A1-40BFA9CA7A07}" destId="{E2FD3253-A544-46BA-B464-1A9CBDB285E2}" srcOrd="0" destOrd="1" presId="urn:microsoft.com/office/officeart/2005/8/layout/vList6"/>
    <dgm:cxn modelId="{70E9F266-7B8B-4075-81F4-51F0CA220489}" type="presOf" srcId="{3F997E9A-F9A6-4AB3-A23A-24FEE260C1B1}" destId="{9909E6F3-D79F-4E39-97E4-68A3A933D6FF}" srcOrd="0" destOrd="1" presId="urn:microsoft.com/office/officeart/2005/8/layout/vList6"/>
    <dgm:cxn modelId="{315DEEE0-9BCC-4D6F-AD6F-07871E9A089B}" srcId="{7F945491-82D1-4062-A04C-9AE3E654F453}" destId="{9350E174-4A8A-4EDA-AA79-2917B394B2EF}" srcOrd="3" destOrd="0" parTransId="{FD7BE72C-5AA6-4C3F-BB67-D79AF276A16B}" sibTransId="{EE098C55-785D-4F31-9255-BD636F5A03B2}"/>
    <dgm:cxn modelId="{F6C86941-F53A-4EEB-8C4C-DFCF5475E91A}" srcId="{5D0CF970-BDA5-4AC0-B255-092A2A5EDE2A}" destId="{3F997E9A-F9A6-4AB3-A23A-24FEE260C1B1}" srcOrd="1" destOrd="0" parTransId="{57ECEDCF-2975-4AE7-9C7A-A373853618A4}" sibTransId="{C20CB2D4-D659-4DFA-B42E-8830A329DB37}"/>
    <dgm:cxn modelId="{14C05E53-A576-4E6E-A005-1BD8A8237911}" type="presOf" srcId="{920F553B-8523-40AD-BB3B-9A006CA618C4}" destId="{E2FD3253-A544-46BA-B464-1A9CBDB285E2}" srcOrd="0" destOrd="3" presId="urn:microsoft.com/office/officeart/2005/8/layout/vList6"/>
    <dgm:cxn modelId="{14E22EB2-5B45-45F7-AAC3-C3DD54EAD1DB}" type="presOf" srcId="{7FF320CD-9A35-4B88-BCE4-C4E5AC488900}" destId="{DF364456-03EC-479E-B32B-8D5D363EDECD}" srcOrd="0" destOrd="0" presId="urn:microsoft.com/office/officeart/2005/8/layout/vList6"/>
    <dgm:cxn modelId="{725110DB-9630-4810-A11B-4372CD3F54BB}" type="presOf" srcId="{39441847-2C76-4517-8874-83504237EEB6}" destId="{E2660626-607D-4B5E-BEE4-65327A208F30}" srcOrd="0" destOrd="0" presId="urn:microsoft.com/office/officeart/2005/8/layout/vList6"/>
    <dgm:cxn modelId="{4E6B4F26-F904-416D-AFDB-98999D7DF099}" srcId="{103CB6CD-EF31-43DC-93DF-C6112777F821}" destId="{814400D2-87E2-4D33-9648-117618013E57}" srcOrd="0" destOrd="0" parTransId="{50697CC7-CB93-43B5-9033-3026FB8F5D14}" sibTransId="{B5D315E7-C950-4B1B-BAA5-B7A6616AB0E0}"/>
    <dgm:cxn modelId="{A9122D2A-61BD-40EB-B76E-C49489005318}" srcId="{39441847-2C76-4517-8874-83504237EEB6}" destId="{103CB6CD-EF31-43DC-93DF-C6112777F821}" srcOrd="0" destOrd="0" parTransId="{A9DA8F77-8653-4E24-B15E-A7406FD92FA6}" sibTransId="{0EA61EC7-297B-4571-9681-4A9EA1C29717}"/>
    <dgm:cxn modelId="{6074A772-150A-4AA3-9D9F-536C089AC5AB}" type="presOf" srcId="{EF9B1C22-62A7-4C01-87F7-EFE700CE85AD}" destId="{DF364456-03EC-479E-B32B-8D5D363EDECD}" srcOrd="0" destOrd="2" presId="urn:microsoft.com/office/officeart/2005/8/layout/vList6"/>
    <dgm:cxn modelId="{A0D5ACBD-763A-4148-B262-995B3E4F22DB}" type="presOf" srcId="{103CB6CD-EF31-43DC-93DF-C6112777F821}" destId="{8C0AF439-A7AF-4AAA-95BD-B68EA72506EF}" srcOrd="0" destOrd="0" presId="urn:microsoft.com/office/officeart/2005/8/layout/vList6"/>
    <dgm:cxn modelId="{43418897-0A34-435F-9AB8-9987038122BC}" type="presOf" srcId="{193BEE49-8CB4-4072-828E-3C88C504988B}" destId="{9909E6F3-D79F-4E39-97E4-68A3A933D6FF}" srcOrd="0" destOrd="0" presId="urn:microsoft.com/office/officeart/2005/8/layout/vList6"/>
    <dgm:cxn modelId="{EE5DF86A-B760-4473-B8C2-E5D6868D5001}" srcId="{5D0CF970-BDA5-4AC0-B255-092A2A5EDE2A}" destId="{335C5344-C899-4007-A816-28EF88C03E51}" srcOrd="2" destOrd="0" parTransId="{7CF5E240-B305-4970-BF52-63E8708F2893}" sibTransId="{80A17D07-3530-405E-9516-1830D25A6465}"/>
    <dgm:cxn modelId="{B85F5544-DD4D-4BEB-8414-1E9CE02B9CC6}" type="presOf" srcId="{814400D2-87E2-4D33-9648-117618013E57}" destId="{E2FD3253-A544-46BA-B464-1A9CBDB285E2}" srcOrd="0" destOrd="0" presId="urn:microsoft.com/office/officeart/2005/8/layout/vList6"/>
    <dgm:cxn modelId="{E78DDAF1-681B-431C-B69B-E53FA02C5DE0}" srcId="{7F945491-82D1-4062-A04C-9AE3E654F453}" destId="{7FF320CD-9A35-4B88-BCE4-C4E5AC488900}" srcOrd="0" destOrd="0" parTransId="{CE6AA0DD-0D39-4D88-A28F-B62B8A14CEA8}" sibTransId="{55E61EAF-EE4B-4019-A274-BB35D339FD66}"/>
    <dgm:cxn modelId="{9800D7F5-39DE-48A0-B947-AD611191C136}" srcId="{103CB6CD-EF31-43DC-93DF-C6112777F821}" destId="{AD510410-3C68-4410-85A1-40BFA9CA7A07}" srcOrd="1" destOrd="0" parTransId="{83BAEB8A-EDF8-46BA-AFD9-42234DE3BC32}" sibTransId="{22905F9F-10C8-4F5E-A1DF-E33C66BD5A0B}"/>
    <dgm:cxn modelId="{EC5F7EB5-02D4-4F88-8328-CB376AB412DE}" srcId="{7F945491-82D1-4062-A04C-9AE3E654F453}" destId="{EF9B1C22-62A7-4C01-87F7-EFE700CE85AD}" srcOrd="2" destOrd="0" parTransId="{BA363177-5789-43D5-B0B3-198A948EECBA}" sibTransId="{04B87D83-88F1-4AB5-9B08-395237EB837A}"/>
    <dgm:cxn modelId="{C5C09A6F-8FEF-4B0D-8646-49D4BD7C89FC}" srcId="{103CB6CD-EF31-43DC-93DF-C6112777F821}" destId="{9D2D440E-177C-43E4-A23C-99C53CFBCAAD}" srcOrd="2" destOrd="0" parTransId="{236DDBF5-E4A1-430E-9BF3-345FEBFC011F}" sibTransId="{7619C7F0-E0C6-4E8C-85BC-8003CCA36CB6}"/>
    <dgm:cxn modelId="{E1209BB6-CBE4-4D32-B72A-E83C96571D7C}" srcId="{39441847-2C76-4517-8874-83504237EEB6}" destId="{7F945491-82D1-4062-A04C-9AE3E654F453}" srcOrd="2" destOrd="0" parTransId="{05420F29-56CB-4927-BFBB-C44AB8A9ACD4}" sibTransId="{46967144-B8A3-4B6E-B2E3-9D83F3318EE1}"/>
    <dgm:cxn modelId="{D86B0909-452D-4509-81C8-8DC4E4F77FC4}" type="presOf" srcId="{335C5344-C899-4007-A816-28EF88C03E51}" destId="{9909E6F3-D79F-4E39-97E4-68A3A933D6FF}" srcOrd="0" destOrd="2" presId="urn:microsoft.com/office/officeart/2005/8/layout/vList6"/>
    <dgm:cxn modelId="{638BABAE-9D37-4294-9E68-DE0549928D82}" srcId="{7F945491-82D1-4062-A04C-9AE3E654F453}" destId="{A30F93CC-E3F4-400B-80F4-B0CBD5414B4A}" srcOrd="1" destOrd="0" parTransId="{F4BA09D8-5D84-4A87-8E38-2F7F4FD94902}" sibTransId="{6A0B175C-6E7C-4819-B74D-4A9ADC66D20E}"/>
    <dgm:cxn modelId="{30088774-B0CE-4CA3-8312-28774B3CBB05}" type="presOf" srcId="{7F945491-82D1-4062-A04C-9AE3E654F453}" destId="{7C2FD3CB-E4B0-4D44-A4FC-05B1FE3F6B1D}" srcOrd="0" destOrd="0" presId="urn:microsoft.com/office/officeart/2005/8/layout/vList6"/>
    <dgm:cxn modelId="{EE71FE87-66BC-4BD1-B479-C540D8A95737}" type="presOf" srcId="{9D2D440E-177C-43E4-A23C-99C53CFBCAAD}" destId="{E2FD3253-A544-46BA-B464-1A9CBDB285E2}" srcOrd="0" destOrd="2" presId="urn:microsoft.com/office/officeart/2005/8/layout/vList6"/>
    <dgm:cxn modelId="{A15865A0-07CF-45BB-A52F-B380B6326374}" type="presParOf" srcId="{E2660626-607D-4B5E-BEE4-65327A208F30}" destId="{565CF6A7-9770-4296-BB2F-CE539A61D89E}" srcOrd="0" destOrd="0" presId="urn:microsoft.com/office/officeart/2005/8/layout/vList6"/>
    <dgm:cxn modelId="{33AF8216-2D86-42FA-8BB8-E07BAB80AA40}" type="presParOf" srcId="{565CF6A7-9770-4296-BB2F-CE539A61D89E}" destId="{8C0AF439-A7AF-4AAA-95BD-B68EA72506EF}" srcOrd="0" destOrd="0" presId="urn:microsoft.com/office/officeart/2005/8/layout/vList6"/>
    <dgm:cxn modelId="{31FB2E31-2C9C-469F-A0B0-C9B79FE1DA93}" type="presParOf" srcId="{565CF6A7-9770-4296-BB2F-CE539A61D89E}" destId="{E2FD3253-A544-46BA-B464-1A9CBDB285E2}" srcOrd="1" destOrd="0" presId="urn:microsoft.com/office/officeart/2005/8/layout/vList6"/>
    <dgm:cxn modelId="{475B2344-4B90-4668-A526-FB2DE0DED91B}" type="presParOf" srcId="{E2660626-607D-4B5E-BEE4-65327A208F30}" destId="{6576BC2A-622A-409F-AE01-9A3D7EBA2C68}" srcOrd="1" destOrd="0" presId="urn:microsoft.com/office/officeart/2005/8/layout/vList6"/>
    <dgm:cxn modelId="{F7E40544-BC76-41CA-AACA-5CBE3B42BFC5}" type="presParOf" srcId="{E2660626-607D-4B5E-BEE4-65327A208F30}" destId="{781D55B4-D9EA-4EF3-8874-C58C5D9B4299}" srcOrd="2" destOrd="0" presId="urn:microsoft.com/office/officeart/2005/8/layout/vList6"/>
    <dgm:cxn modelId="{6B34C428-F85D-4567-B047-CDD1B93A65F1}" type="presParOf" srcId="{781D55B4-D9EA-4EF3-8874-C58C5D9B4299}" destId="{B93A32AC-10E0-472A-A304-37E4F1907697}" srcOrd="0" destOrd="0" presId="urn:microsoft.com/office/officeart/2005/8/layout/vList6"/>
    <dgm:cxn modelId="{E6185945-638F-4B96-A040-A10E76EE5E13}" type="presParOf" srcId="{781D55B4-D9EA-4EF3-8874-C58C5D9B4299}" destId="{9909E6F3-D79F-4E39-97E4-68A3A933D6FF}" srcOrd="1" destOrd="0" presId="urn:microsoft.com/office/officeart/2005/8/layout/vList6"/>
    <dgm:cxn modelId="{48844518-EFD0-4B7C-8F44-F2841834CF97}" type="presParOf" srcId="{E2660626-607D-4B5E-BEE4-65327A208F30}" destId="{F50B3D48-42E6-4D5F-8519-55C1BC0B5E1D}" srcOrd="3" destOrd="0" presId="urn:microsoft.com/office/officeart/2005/8/layout/vList6"/>
    <dgm:cxn modelId="{C6788277-64A5-4A25-8D8A-BCED3714CE0B}" type="presParOf" srcId="{E2660626-607D-4B5E-BEE4-65327A208F30}" destId="{1908AF63-D276-48C4-AAEE-348804B4C3A0}" srcOrd="4" destOrd="0" presId="urn:microsoft.com/office/officeart/2005/8/layout/vList6"/>
    <dgm:cxn modelId="{B22A06E0-4916-414D-9F38-104C22140304}" type="presParOf" srcId="{1908AF63-D276-48C4-AAEE-348804B4C3A0}" destId="{7C2FD3CB-E4B0-4D44-A4FC-05B1FE3F6B1D}" srcOrd="0" destOrd="0" presId="urn:microsoft.com/office/officeart/2005/8/layout/vList6"/>
    <dgm:cxn modelId="{44CD943A-1F14-4043-9E9C-BA5EA442B733}" type="presParOf" srcId="{1908AF63-D276-48C4-AAEE-348804B4C3A0}" destId="{DF364456-03EC-479E-B32B-8D5D363EDEC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C3B6294-0052-44C6-A844-2A3520BB197B}" type="doc">
      <dgm:prSet loTypeId="urn:microsoft.com/office/officeart/2005/8/layout/hierarchy5" loCatId="hierarchy" qsTypeId="urn:microsoft.com/office/officeart/2005/8/quickstyle/simple1" qsCatId="simple" csTypeId="urn:microsoft.com/office/officeart/2005/8/colors/accent0_1" csCatId="mainScheme" phldr="1"/>
      <dgm:spPr/>
      <dgm:t>
        <a:bodyPr/>
        <a:lstStyle/>
        <a:p>
          <a:endParaRPr lang="en-US"/>
        </a:p>
      </dgm:t>
    </dgm:pt>
    <dgm:pt modelId="{4153ADF3-E86C-4CC6-8583-AB25F8246F8B}">
      <dgm:prSet phldrT="[Text]" custT="1"/>
      <dgm:spPr/>
      <dgm:t>
        <a:bodyPr/>
        <a:lstStyle/>
        <a:p>
          <a:r>
            <a:rPr lang="en-US" sz="3600" b="1" dirty="0" smtClean="0"/>
            <a:t>Strength</a:t>
          </a:r>
          <a:endParaRPr lang="en-US" sz="3600" b="1" dirty="0"/>
        </a:p>
      </dgm:t>
    </dgm:pt>
    <dgm:pt modelId="{F9620BF9-0880-43EE-8B78-EB8CE153574E}" type="parTrans" cxnId="{2711AA1D-0C7C-429F-8BD3-8231617F6DA6}">
      <dgm:prSet/>
      <dgm:spPr/>
      <dgm:t>
        <a:bodyPr/>
        <a:lstStyle/>
        <a:p>
          <a:endParaRPr lang="en-US" sz="2800"/>
        </a:p>
      </dgm:t>
    </dgm:pt>
    <dgm:pt modelId="{11BDAC7B-701D-4048-BDD5-C2C1D51B86E7}" type="sibTrans" cxnId="{2711AA1D-0C7C-429F-8BD3-8231617F6DA6}">
      <dgm:prSet/>
      <dgm:spPr/>
      <dgm:t>
        <a:bodyPr/>
        <a:lstStyle/>
        <a:p>
          <a:endParaRPr lang="en-US" sz="2800"/>
        </a:p>
      </dgm:t>
    </dgm:pt>
    <dgm:pt modelId="{288F36BB-1ADA-4442-AA68-ED3F7D8093E6}">
      <dgm:prSet phldrT="[Text]" custT="1"/>
      <dgm:spPr/>
      <dgm:t>
        <a:bodyPr/>
        <a:lstStyle/>
        <a:p>
          <a:r>
            <a:rPr lang="en-US" sz="2800" dirty="0" smtClean="0"/>
            <a:t>Delivery Mechanism</a:t>
          </a:r>
          <a:endParaRPr lang="en-US" sz="2800" dirty="0"/>
        </a:p>
      </dgm:t>
    </dgm:pt>
    <dgm:pt modelId="{F9ECE3A5-8CC1-4890-A694-F23C18928CE8}" type="parTrans" cxnId="{4AAFCCFA-FEC8-4F2D-B531-32F403FD4A34}">
      <dgm:prSet custT="1"/>
      <dgm:spPr/>
      <dgm:t>
        <a:bodyPr/>
        <a:lstStyle/>
        <a:p>
          <a:endParaRPr lang="en-US" sz="2800"/>
        </a:p>
      </dgm:t>
    </dgm:pt>
    <dgm:pt modelId="{B35CCC1E-9923-4B33-92F2-8C00E6521E16}" type="sibTrans" cxnId="{4AAFCCFA-FEC8-4F2D-B531-32F403FD4A34}">
      <dgm:prSet/>
      <dgm:spPr/>
      <dgm:t>
        <a:bodyPr/>
        <a:lstStyle/>
        <a:p>
          <a:endParaRPr lang="en-US" sz="2800"/>
        </a:p>
      </dgm:t>
    </dgm:pt>
    <dgm:pt modelId="{B0D3A4CE-A94A-44D5-B54D-D0FFD4CBBC15}">
      <dgm:prSet phldrT="[Text]" custT="1"/>
      <dgm:spPr/>
      <dgm:t>
        <a:bodyPr/>
        <a:lstStyle/>
        <a:p>
          <a:r>
            <a:rPr lang="en-US" sz="2800" dirty="0" smtClean="0"/>
            <a:t>Opportunities to Practice</a:t>
          </a:r>
          <a:endParaRPr lang="en-US" sz="2800" dirty="0"/>
        </a:p>
      </dgm:t>
    </dgm:pt>
    <dgm:pt modelId="{9B648B35-5119-495C-AFED-63FA91AFA9C3}" type="parTrans" cxnId="{29192148-E2B6-4AC4-92A5-FE860577005F}">
      <dgm:prSet custT="1"/>
      <dgm:spPr/>
      <dgm:t>
        <a:bodyPr/>
        <a:lstStyle/>
        <a:p>
          <a:endParaRPr lang="en-US" sz="2800"/>
        </a:p>
      </dgm:t>
    </dgm:pt>
    <dgm:pt modelId="{90115315-5483-4F5A-B3E8-D70EE91AB353}" type="sibTrans" cxnId="{29192148-E2B6-4AC4-92A5-FE860577005F}">
      <dgm:prSet/>
      <dgm:spPr/>
      <dgm:t>
        <a:bodyPr/>
        <a:lstStyle/>
        <a:p>
          <a:endParaRPr lang="en-US" sz="2800"/>
        </a:p>
      </dgm:t>
    </dgm:pt>
    <dgm:pt modelId="{A3AD357F-D26B-4E18-9650-7D599ACF755A}" type="pres">
      <dgm:prSet presAssocID="{3C3B6294-0052-44C6-A844-2A3520BB197B}" presName="mainComposite" presStyleCnt="0">
        <dgm:presLayoutVars>
          <dgm:chPref val="1"/>
          <dgm:dir/>
          <dgm:animOne val="branch"/>
          <dgm:animLvl val="lvl"/>
          <dgm:resizeHandles val="exact"/>
        </dgm:presLayoutVars>
      </dgm:prSet>
      <dgm:spPr/>
      <dgm:t>
        <a:bodyPr/>
        <a:lstStyle/>
        <a:p>
          <a:endParaRPr lang="en-US"/>
        </a:p>
      </dgm:t>
    </dgm:pt>
    <dgm:pt modelId="{33EBD30C-B5FF-4575-AFCB-D7981D44C395}" type="pres">
      <dgm:prSet presAssocID="{3C3B6294-0052-44C6-A844-2A3520BB197B}" presName="hierFlow" presStyleCnt="0"/>
      <dgm:spPr/>
    </dgm:pt>
    <dgm:pt modelId="{030F81F9-3B58-4312-BFE6-01B66D9D5866}" type="pres">
      <dgm:prSet presAssocID="{3C3B6294-0052-44C6-A844-2A3520BB197B}" presName="hierChild1" presStyleCnt="0">
        <dgm:presLayoutVars>
          <dgm:chPref val="1"/>
          <dgm:animOne val="branch"/>
          <dgm:animLvl val="lvl"/>
        </dgm:presLayoutVars>
      </dgm:prSet>
      <dgm:spPr/>
    </dgm:pt>
    <dgm:pt modelId="{85579950-2681-4539-A0F8-C21DD2C111D7}" type="pres">
      <dgm:prSet presAssocID="{4153ADF3-E86C-4CC6-8583-AB25F8246F8B}" presName="Name17" presStyleCnt="0"/>
      <dgm:spPr/>
    </dgm:pt>
    <dgm:pt modelId="{75EF1D6F-75CB-4A59-9666-AA99CB791001}" type="pres">
      <dgm:prSet presAssocID="{4153ADF3-E86C-4CC6-8583-AB25F8246F8B}" presName="level1Shape" presStyleLbl="node0" presStyleIdx="0" presStyleCnt="1">
        <dgm:presLayoutVars>
          <dgm:chPref val="3"/>
        </dgm:presLayoutVars>
      </dgm:prSet>
      <dgm:spPr/>
      <dgm:t>
        <a:bodyPr/>
        <a:lstStyle/>
        <a:p>
          <a:endParaRPr lang="en-US"/>
        </a:p>
      </dgm:t>
    </dgm:pt>
    <dgm:pt modelId="{77FAF1FF-B0D4-482F-9AB7-C95F1BA8A324}" type="pres">
      <dgm:prSet presAssocID="{4153ADF3-E86C-4CC6-8583-AB25F8246F8B}" presName="hierChild2" presStyleCnt="0"/>
      <dgm:spPr/>
    </dgm:pt>
    <dgm:pt modelId="{8FAC895C-FBD1-4D10-B56B-2F5020A475FA}" type="pres">
      <dgm:prSet presAssocID="{9B648B35-5119-495C-AFED-63FA91AFA9C3}" presName="Name25" presStyleLbl="parChTrans1D2" presStyleIdx="0" presStyleCnt="2"/>
      <dgm:spPr/>
      <dgm:t>
        <a:bodyPr/>
        <a:lstStyle/>
        <a:p>
          <a:endParaRPr lang="en-US"/>
        </a:p>
      </dgm:t>
    </dgm:pt>
    <dgm:pt modelId="{C5B4394E-E684-4526-9AD0-8AB5FC8AEEA8}" type="pres">
      <dgm:prSet presAssocID="{9B648B35-5119-495C-AFED-63FA91AFA9C3}" presName="connTx" presStyleLbl="parChTrans1D2" presStyleIdx="0" presStyleCnt="2"/>
      <dgm:spPr/>
      <dgm:t>
        <a:bodyPr/>
        <a:lstStyle/>
        <a:p>
          <a:endParaRPr lang="en-US"/>
        </a:p>
      </dgm:t>
    </dgm:pt>
    <dgm:pt modelId="{9DD42A24-1721-4666-BD60-65E5677033AD}" type="pres">
      <dgm:prSet presAssocID="{B0D3A4CE-A94A-44D5-B54D-D0FFD4CBBC15}" presName="Name30" presStyleCnt="0"/>
      <dgm:spPr/>
    </dgm:pt>
    <dgm:pt modelId="{2D0CDE62-95D1-451E-9BFD-66919CF35B83}" type="pres">
      <dgm:prSet presAssocID="{B0D3A4CE-A94A-44D5-B54D-D0FFD4CBBC15}" presName="level2Shape" presStyleLbl="node2" presStyleIdx="0" presStyleCnt="2" custScaleX="151409"/>
      <dgm:spPr/>
      <dgm:t>
        <a:bodyPr/>
        <a:lstStyle/>
        <a:p>
          <a:endParaRPr lang="en-US"/>
        </a:p>
      </dgm:t>
    </dgm:pt>
    <dgm:pt modelId="{4B8C7D6D-0075-4E34-822E-03F078EB9A73}" type="pres">
      <dgm:prSet presAssocID="{B0D3A4CE-A94A-44D5-B54D-D0FFD4CBBC15}" presName="hierChild3" presStyleCnt="0"/>
      <dgm:spPr/>
    </dgm:pt>
    <dgm:pt modelId="{5A4946D5-4E33-4837-976E-DE5CF2457119}" type="pres">
      <dgm:prSet presAssocID="{F9ECE3A5-8CC1-4890-A694-F23C18928CE8}" presName="Name25" presStyleLbl="parChTrans1D2" presStyleIdx="1" presStyleCnt="2"/>
      <dgm:spPr/>
      <dgm:t>
        <a:bodyPr/>
        <a:lstStyle/>
        <a:p>
          <a:endParaRPr lang="en-US"/>
        </a:p>
      </dgm:t>
    </dgm:pt>
    <dgm:pt modelId="{E7036D70-2CF8-42D2-A776-9B0E7DFB486D}" type="pres">
      <dgm:prSet presAssocID="{F9ECE3A5-8CC1-4890-A694-F23C18928CE8}" presName="connTx" presStyleLbl="parChTrans1D2" presStyleIdx="1" presStyleCnt="2"/>
      <dgm:spPr/>
      <dgm:t>
        <a:bodyPr/>
        <a:lstStyle/>
        <a:p>
          <a:endParaRPr lang="en-US"/>
        </a:p>
      </dgm:t>
    </dgm:pt>
    <dgm:pt modelId="{457CC52A-8DB4-4120-9C7D-8E102C36F4CD}" type="pres">
      <dgm:prSet presAssocID="{288F36BB-1ADA-4442-AA68-ED3F7D8093E6}" presName="Name30" presStyleCnt="0"/>
      <dgm:spPr/>
    </dgm:pt>
    <dgm:pt modelId="{68BADD57-0448-4D85-9AFA-71E66E43CB9B}" type="pres">
      <dgm:prSet presAssocID="{288F36BB-1ADA-4442-AA68-ED3F7D8093E6}" presName="level2Shape" presStyleLbl="node2" presStyleIdx="1" presStyleCnt="2" custScaleX="151221"/>
      <dgm:spPr/>
      <dgm:t>
        <a:bodyPr/>
        <a:lstStyle/>
        <a:p>
          <a:endParaRPr lang="en-US"/>
        </a:p>
      </dgm:t>
    </dgm:pt>
    <dgm:pt modelId="{269B3D56-16C6-412C-8701-6BEEA9CFF31F}" type="pres">
      <dgm:prSet presAssocID="{288F36BB-1ADA-4442-AA68-ED3F7D8093E6}" presName="hierChild3" presStyleCnt="0"/>
      <dgm:spPr/>
    </dgm:pt>
    <dgm:pt modelId="{38439E7C-3FAF-4EA4-929E-2E7D26C5C8C2}" type="pres">
      <dgm:prSet presAssocID="{3C3B6294-0052-44C6-A844-2A3520BB197B}" presName="bgShapesFlow" presStyleCnt="0"/>
      <dgm:spPr/>
    </dgm:pt>
  </dgm:ptLst>
  <dgm:cxnLst>
    <dgm:cxn modelId="{2711AA1D-0C7C-429F-8BD3-8231617F6DA6}" srcId="{3C3B6294-0052-44C6-A844-2A3520BB197B}" destId="{4153ADF3-E86C-4CC6-8583-AB25F8246F8B}" srcOrd="0" destOrd="0" parTransId="{F9620BF9-0880-43EE-8B78-EB8CE153574E}" sibTransId="{11BDAC7B-701D-4048-BDD5-C2C1D51B86E7}"/>
    <dgm:cxn modelId="{6B765DE8-F37F-4FC0-9CD8-E3D35DBC74AC}" type="presOf" srcId="{4153ADF3-E86C-4CC6-8583-AB25F8246F8B}" destId="{75EF1D6F-75CB-4A59-9666-AA99CB791001}" srcOrd="0" destOrd="0" presId="urn:microsoft.com/office/officeart/2005/8/layout/hierarchy5"/>
    <dgm:cxn modelId="{78D8F47A-1FE0-4D04-9CDE-1F7302667BC6}" type="presOf" srcId="{F9ECE3A5-8CC1-4890-A694-F23C18928CE8}" destId="{E7036D70-2CF8-42D2-A776-9B0E7DFB486D}" srcOrd="1" destOrd="0" presId="urn:microsoft.com/office/officeart/2005/8/layout/hierarchy5"/>
    <dgm:cxn modelId="{C6405636-FC4A-4BB1-96DA-7CDCB4760990}" type="presOf" srcId="{9B648B35-5119-495C-AFED-63FA91AFA9C3}" destId="{8FAC895C-FBD1-4D10-B56B-2F5020A475FA}" srcOrd="0" destOrd="0" presId="urn:microsoft.com/office/officeart/2005/8/layout/hierarchy5"/>
    <dgm:cxn modelId="{C481CC69-3F4A-4AE4-885D-94EDC57AB672}" type="presOf" srcId="{F9ECE3A5-8CC1-4890-A694-F23C18928CE8}" destId="{5A4946D5-4E33-4837-976E-DE5CF2457119}" srcOrd="0" destOrd="0" presId="urn:microsoft.com/office/officeart/2005/8/layout/hierarchy5"/>
    <dgm:cxn modelId="{A9E1ADE0-922A-4434-8863-3874FCFF17A4}" type="presOf" srcId="{9B648B35-5119-495C-AFED-63FA91AFA9C3}" destId="{C5B4394E-E684-4526-9AD0-8AB5FC8AEEA8}" srcOrd="1" destOrd="0" presId="urn:microsoft.com/office/officeart/2005/8/layout/hierarchy5"/>
    <dgm:cxn modelId="{DC0DD796-172E-44AD-B4ED-BBDE4763DE9B}" type="presOf" srcId="{B0D3A4CE-A94A-44D5-B54D-D0FFD4CBBC15}" destId="{2D0CDE62-95D1-451E-9BFD-66919CF35B83}" srcOrd="0" destOrd="0" presId="urn:microsoft.com/office/officeart/2005/8/layout/hierarchy5"/>
    <dgm:cxn modelId="{7BE7C25F-76CF-4992-803D-695AB423774D}" type="presOf" srcId="{3C3B6294-0052-44C6-A844-2A3520BB197B}" destId="{A3AD357F-D26B-4E18-9650-7D599ACF755A}" srcOrd="0" destOrd="0" presId="urn:microsoft.com/office/officeart/2005/8/layout/hierarchy5"/>
    <dgm:cxn modelId="{4AAFCCFA-FEC8-4F2D-B531-32F403FD4A34}" srcId="{4153ADF3-E86C-4CC6-8583-AB25F8246F8B}" destId="{288F36BB-1ADA-4442-AA68-ED3F7D8093E6}" srcOrd="1" destOrd="0" parTransId="{F9ECE3A5-8CC1-4890-A694-F23C18928CE8}" sibTransId="{B35CCC1E-9923-4B33-92F2-8C00E6521E16}"/>
    <dgm:cxn modelId="{29192148-E2B6-4AC4-92A5-FE860577005F}" srcId="{4153ADF3-E86C-4CC6-8583-AB25F8246F8B}" destId="{B0D3A4CE-A94A-44D5-B54D-D0FFD4CBBC15}" srcOrd="0" destOrd="0" parTransId="{9B648B35-5119-495C-AFED-63FA91AFA9C3}" sibTransId="{90115315-5483-4F5A-B3E8-D70EE91AB353}"/>
    <dgm:cxn modelId="{29CED86A-0644-4942-B503-5A6AF865E22A}" type="presOf" srcId="{288F36BB-1ADA-4442-AA68-ED3F7D8093E6}" destId="{68BADD57-0448-4D85-9AFA-71E66E43CB9B}" srcOrd="0" destOrd="0" presId="urn:microsoft.com/office/officeart/2005/8/layout/hierarchy5"/>
    <dgm:cxn modelId="{3C82CD8A-42C7-4E93-9C76-D32FB988FE16}" type="presParOf" srcId="{A3AD357F-D26B-4E18-9650-7D599ACF755A}" destId="{33EBD30C-B5FF-4575-AFCB-D7981D44C395}" srcOrd="0" destOrd="0" presId="urn:microsoft.com/office/officeart/2005/8/layout/hierarchy5"/>
    <dgm:cxn modelId="{CF588F07-F215-400D-A3B7-46C0DBD40FCC}" type="presParOf" srcId="{33EBD30C-B5FF-4575-AFCB-D7981D44C395}" destId="{030F81F9-3B58-4312-BFE6-01B66D9D5866}" srcOrd="0" destOrd="0" presId="urn:microsoft.com/office/officeart/2005/8/layout/hierarchy5"/>
    <dgm:cxn modelId="{2680F915-18EE-4056-8BC9-22FAFF6ECCB5}" type="presParOf" srcId="{030F81F9-3B58-4312-BFE6-01B66D9D5866}" destId="{85579950-2681-4539-A0F8-C21DD2C111D7}" srcOrd="0" destOrd="0" presId="urn:microsoft.com/office/officeart/2005/8/layout/hierarchy5"/>
    <dgm:cxn modelId="{1092BFE7-D60C-4ED4-AAFB-A8B0985D744A}" type="presParOf" srcId="{85579950-2681-4539-A0F8-C21DD2C111D7}" destId="{75EF1D6F-75CB-4A59-9666-AA99CB791001}" srcOrd="0" destOrd="0" presId="urn:microsoft.com/office/officeart/2005/8/layout/hierarchy5"/>
    <dgm:cxn modelId="{9126396B-ED35-4B66-AE3E-E235C324D748}" type="presParOf" srcId="{85579950-2681-4539-A0F8-C21DD2C111D7}" destId="{77FAF1FF-B0D4-482F-9AB7-C95F1BA8A324}" srcOrd="1" destOrd="0" presId="urn:microsoft.com/office/officeart/2005/8/layout/hierarchy5"/>
    <dgm:cxn modelId="{F67C645B-54F4-4EE8-81C7-6276D35164C8}" type="presParOf" srcId="{77FAF1FF-B0D4-482F-9AB7-C95F1BA8A324}" destId="{8FAC895C-FBD1-4D10-B56B-2F5020A475FA}" srcOrd="0" destOrd="0" presId="urn:microsoft.com/office/officeart/2005/8/layout/hierarchy5"/>
    <dgm:cxn modelId="{03787577-1D10-4972-B343-2C68DC201AFC}" type="presParOf" srcId="{8FAC895C-FBD1-4D10-B56B-2F5020A475FA}" destId="{C5B4394E-E684-4526-9AD0-8AB5FC8AEEA8}" srcOrd="0" destOrd="0" presId="urn:microsoft.com/office/officeart/2005/8/layout/hierarchy5"/>
    <dgm:cxn modelId="{14D1DF0B-1177-4686-85A4-ED3766156353}" type="presParOf" srcId="{77FAF1FF-B0D4-482F-9AB7-C95F1BA8A324}" destId="{9DD42A24-1721-4666-BD60-65E5677033AD}" srcOrd="1" destOrd="0" presId="urn:microsoft.com/office/officeart/2005/8/layout/hierarchy5"/>
    <dgm:cxn modelId="{9C09BF03-32FA-409A-A07F-0FB9440E0279}" type="presParOf" srcId="{9DD42A24-1721-4666-BD60-65E5677033AD}" destId="{2D0CDE62-95D1-451E-9BFD-66919CF35B83}" srcOrd="0" destOrd="0" presId="urn:microsoft.com/office/officeart/2005/8/layout/hierarchy5"/>
    <dgm:cxn modelId="{D3D784EF-163E-4C30-A4FD-4F586DDACAE5}" type="presParOf" srcId="{9DD42A24-1721-4666-BD60-65E5677033AD}" destId="{4B8C7D6D-0075-4E34-822E-03F078EB9A73}" srcOrd="1" destOrd="0" presId="urn:microsoft.com/office/officeart/2005/8/layout/hierarchy5"/>
    <dgm:cxn modelId="{3B9A3FA4-5993-4D91-ABB2-3408FBF2102B}" type="presParOf" srcId="{77FAF1FF-B0D4-482F-9AB7-C95F1BA8A324}" destId="{5A4946D5-4E33-4837-976E-DE5CF2457119}" srcOrd="2" destOrd="0" presId="urn:microsoft.com/office/officeart/2005/8/layout/hierarchy5"/>
    <dgm:cxn modelId="{9E6D5B88-B799-48A4-B450-3F4B11A5E243}" type="presParOf" srcId="{5A4946D5-4E33-4837-976E-DE5CF2457119}" destId="{E7036D70-2CF8-42D2-A776-9B0E7DFB486D}" srcOrd="0" destOrd="0" presId="urn:microsoft.com/office/officeart/2005/8/layout/hierarchy5"/>
    <dgm:cxn modelId="{1F9DCE52-420B-4870-AE98-1A266B969168}" type="presParOf" srcId="{77FAF1FF-B0D4-482F-9AB7-C95F1BA8A324}" destId="{457CC52A-8DB4-4120-9C7D-8E102C36F4CD}" srcOrd="3" destOrd="0" presId="urn:microsoft.com/office/officeart/2005/8/layout/hierarchy5"/>
    <dgm:cxn modelId="{AED05234-07E9-41EA-AA81-2795EE3DDBC3}" type="presParOf" srcId="{457CC52A-8DB4-4120-9C7D-8E102C36F4CD}" destId="{68BADD57-0448-4D85-9AFA-71E66E43CB9B}" srcOrd="0" destOrd="0" presId="urn:microsoft.com/office/officeart/2005/8/layout/hierarchy5"/>
    <dgm:cxn modelId="{B129C1EF-AB8B-4AD9-BBB1-56BB69666150}" type="presParOf" srcId="{457CC52A-8DB4-4120-9C7D-8E102C36F4CD}" destId="{269B3D56-16C6-412C-8701-6BEEA9CFF31F}" srcOrd="1" destOrd="0" presId="urn:microsoft.com/office/officeart/2005/8/layout/hierarchy5"/>
    <dgm:cxn modelId="{BF3EBE06-BDA6-43BC-952F-47923A669012}" type="presParOf" srcId="{A3AD357F-D26B-4E18-9650-7D599ACF755A}" destId="{38439E7C-3FAF-4EA4-929E-2E7D26C5C8C2}"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AAA771B-D24A-4954-9599-BEE7E7CF1A62}"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en-US"/>
        </a:p>
      </dgm:t>
    </dgm:pt>
    <dgm:pt modelId="{A0053905-44EC-467C-9348-6ED232D21EB5}">
      <dgm:prSet phldrT="[Text]" custT="1"/>
      <dgm:spPr/>
      <dgm:t>
        <a:bodyPr/>
        <a:lstStyle/>
        <a:p>
          <a:pPr algn="ctr"/>
          <a:r>
            <a:rPr lang="en-US" sz="2000" dirty="0" smtClean="0"/>
            <a:t>4, 5, 6, 7 Multiplication Facts</a:t>
          </a:r>
          <a:endParaRPr lang="en-US" sz="2000" dirty="0"/>
        </a:p>
      </dgm:t>
    </dgm:pt>
    <dgm:pt modelId="{03B52E84-0BAB-41BC-A7B5-2706C2B23F2F}" type="parTrans" cxnId="{A10BA6A0-9613-4BDA-B00F-D1A50BD51116}">
      <dgm:prSet/>
      <dgm:spPr/>
      <dgm:t>
        <a:bodyPr/>
        <a:lstStyle/>
        <a:p>
          <a:endParaRPr lang="en-US"/>
        </a:p>
      </dgm:t>
    </dgm:pt>
    <dgm:pt modelId="{BD931671-66D2-413B-82BB-B5000E85117A}" type="sibTrans" cxnId="{A10BA6A0-9613-4BDA-B00F-D1A50BD51116}">
      <dgm:prSet/>
      <dgm:spPr/>
      <dgm:t>
        <a:bodyPr/>
        <a:lstStyle/>
        <a:p>
          <a:endParaRPr lang="en-US"/>
        </a:p>
      </dgm:t>
    </dgm:pt>
    <dgm:pt modelId="{4C03F2F3-CCBF-4A26-91CC-FFBC04F2B5E1}">
      <dgm:prSet phldrT="[Text]" custT="1"/>
      <dgm:spPr/>
      <dgm:t>
        <a:bodyPr/>
        <a:lstStyle/>
        <a:p>
          <a:pPr algn="ctr"/>
          <a:r>
            <a:rPr lang="en-US" sz="2000" dirty="0" smtClean="0"/>
            <a:t>2, 3 Multiplication Facts</a:t>
          </a:r>
          <a:endParaRPr lang="en-US" sz="2000" dirty="0"/>
        </a:p>
      </dgm:t>
    </dgm:pt>
    <dgm:pt modelId="{E21C765D-A1A4-4F84-ABC4-45E6AA5EB5FA}" type="parTrans" cxnId="{A7EB04B2-8CDC-44B9-80A9-827B6474BAF4}">
      <dgm:prSet/>
      <dgm:spPr/>
      <dgm:t>
        <a:bodyPr/>
        <a:lstStyle/>
        <a:p>
          <a:endParaRPr lang="en-US"/>
        </a:p>
      </dgm:t>
    </dgm:pt>
    <dgm:pt modelId="{35F9997E-B9FD-46C9-9EB5-07AF3C9B4024}" type="sibTrans" cxnId="{A7EB04B2-8CDC-44B9-80A9-827B6474BAF4}">
      <dgm:prSet/>
      <dgm:spPr/>
      <dgm:t>
        <a:bodyPr/>
        <a:lstStyle/>
        <a:p>
          <a:endParaRPr lang="en-US"/>
        </a:p>
      </dgm:t>
    </dgm:pt>
    <dgm:pt modelId="{8D768FAA-D894-43C7-B82B-D543F8948D55}" type="pres">
      <dgm:prSet presAssocID="{EAAA771B-D24A-4954-9599-BEE7E7CF1A62}" presName="compositeShape" presStyleCnt="0">
        <dgm:presLayoutVars>
          <dgm:chMax val="2"/>
          <dgm:dir/>
          <dgm:resizeHandles val="exact"/>
        </dgm:presLayoutVars>
      </dgm:prSet>
      <dgm:spPr/>
      <dgm:t>
        <a:bodyPr/>
        <a:lstStyle/>
        <a:p>
          <a:endParaRPr lang="en-US"/>
        </a:p>
      </dgm:t>
    </dgm:pt>
    <dgm:pt modelId="{E557625C-BAAE-4C2C-A95A-144DBAB41C06}" type="pres">
      <dgm:prSet presAssocID="{A0053905-44EC-467C-9348-6ED232D21EB5}" presName="upArrow" presStyleLbl="node1" presStyleIdx="0" presStyleCnt="2"/>
      <dgm:spPr/>
    </dgm:pt>
    <dgm:pt modelId="{7AD4AD7F-B5D6-492E-ACEC-EFE55CBD6671}" type="pres">
      <dgm:prSet presAssocID="{A0053905-44EC-467C-9348-6ED232D21EB5}" presName="upArrowText" presStyleLbl="revTx" presStyleIdx="0" presStyleCnt="2" custScaleX="117602">
        <dgm:presLayoutVars>
          <dgm:chMax val="0"/>
          <dgm:bulletEnabled val="1"/>
        </dgm:presLayoutVars>
      </dgm:prSet>
      <dgm:spPr/>
      <dgm:t>
        <a:bodyPr/>
        <a:lstStyle/>
        <a:p>
          <a:endParaRPr lang="en-US"/>
        </a:p>
      </dgm:t>
    </dgm:pt>
    <dgm:pt modelId="{C5E67CEC-4680-45BB-8346-B7473818F124}" type="pres">
      <dgm:prSet presAssocID="{4C03F2F3-CCBF-4A26-91CC-FFBC04F2B5E1}" presName="downArrow" presStyleLbl="node1" presStyleIdx="1" presStyleCnt="2"/>
      <dgm:spPr/>
    </dgm:pt>
    <dgm:pt modelId="{BCAA6DB0-A0FC-4844-A3FE-A6702FAC376B}" type="pres">
      <dgm:prSet presAssocID="{4C03F2F3-CCBF-4A26-91CC-FFBC04F2B5E1}" presName="downArrowText" presStyleLbl="revTx" presStyleIdx="1" presStyleCnt="2" custScaleX="139623" custLinFactNeighborX="-8494" custLinFactNeighborY="-2655">
        <dgm:presLayoutVars>
          <dgm:chMax val="0"/>
          <dgm:bulletEnabled val="1"/>
        </dgm:presLayoutVars>
      </dgm:prSet>
      <dgm:spPr/>
      <dgm:t>
        <a:bodyPr/>
        <a:lstStyle/>
        <a:p>
          <a:endParaRPr lang="en-US"/>
        </a:p>
      </dgm:t>
    </dgm:pt>
  </dgm:ptLst>
  <dgm:cxnLst>
    <dgm:cxn modelId="{5FD37916-5CCB-4433-9563-522110AFCB1F}" type="presOf" srcId="{4C03F2F3-CCBF-4A26-91CC-FFBC04F2B5E1}" destId="{BCAA6DB0-A0FC-4844-A3FE-A6702FAC376B}" srcOrd="0" destOrd="0" presId="urn:microsoft.com/office/officeart/2005/8/layout/arrow4"/>
    <dgm:cxn modelId="{16E0EDD6-7816-49AF-A3FD-7C7C7CC501A4}" type="presOf" srcId="{A0053905-44EC-467C-9348-6ED232D21EB5}" destId="{7AD4AD7F-B5D6-492E-ACEC-EFE55CBD6671}" srcOrd="0" destOrd="0" presId="urn:microsoft.com/office/officeart/2005/8/layout/arrow4"/>
    <dgm:cxn modelId="{A7EB04B2-8CDC-44B9-80A9-827B6474BAF4}" srcId="{EAAA771B-D24A-4954-9599-BEE7E7CF1A62}" destId="{4C03F2F3-CCBF-4A26-91CC-FFBC04F2B5E1}" srcOrd="1" destOrd="0" parTransId="{E21C765D-A1A4-4F84-ABC4-45E6AA5EB5FA}" sibTransId="{35F9997E-B9FD-46C9-9EB5-07AF3C9B4024}"/>
    <dgm:cxn modelId="{A898D69A-0ECC-4F9B-A845-80451EEB1EF1}" type="presOf" srcId="{EAAA771B-D24A-4954-9599-BEE7E7CF1A62}" destId="{8D768FAA-D894-43C7-B82B-D543F8948D55}" srcOrd="0" destOrd="0" presId="urn:microsoft.com/office/officeart/2005/8/layout/arrow4"/>
    <dgm:cxn modelId="{A10BA6A0-9613-4BDA-B00F-D1A50BD51116}" srcId="{EAAA771B-D24A-4954-9599-BEE7E7CF1A62}" destId="{A0053905-44EC-467C-9348-6ED232D21EB5}" srcOrd="0" destOrd="0" parTransId="{03B52E84-0BAB-41BC-A7B5-2706C2B23F2F}" sibTransId="{BD931671-66D2-413B-82BB-B5000E85117A}"/>
    <dgm:cxn modelId="{604E4AAB-57AD-4A2B-AD31-1CD9258D7C69}" type="presParOf" srcId="{8D768FAA-D894-43C7-B82B-D543F8948D55}" destId="{E557625C-BAAE-4C2C-A95A-144DBAB41C06}" srcOrd="0" destOrd="0" presId="urn:microsoft.com/office/officeart/2005/8/layout/arrow4"/>
    <dgm:cxn modelId="{76B2F518-8C4E-47B0-B52E-F01700D022B7}" type="presParOf" srcId="{8D768FAA-D894-43C7-B82B-D543F8948D55}" destId="{7AD4AD7F-B5D6-492E-ACEC-EFE55CBD6671}" srcOrd="1" destOrd="0" presId="urn:microsoft.com/office/officeart/2005/8/layout/arrow4"/>
    <dgm:cxn modelId="{CC17B465-24AC-4BF1-A8BD-3A604E913EA3}" type="presParOf" srcId="{8D768FAA-D894-43C7-B82B-D543F8948D55}" destId="{C5E67CEC-4680-45BB-8346-B7473818F124}" srcOrd="2" destOrd="0" presId="urn:microsoft.com/office/officeart/2005/8/layout/arrow4"/>
    <dgm:cxn modelId="{6224EB03-308E-4B20-833C-679C63D39A55}" type="presParOf" srcId="{8D768FAA-D894-43C7-B82B-D543F8948D55}" destId="{BCAA6DB0-A0FC-4844-A3FE-A6702FAC376B}"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AAA771B-D24A-4954-9599-BEE7E7CF1A62}"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en-US"/>
        </a:p>
      </dgm:t>
    </dgm:pt>
    <dgm:pt modelId="{A0053905-44EC-467C-9348-6ED232D21EB5}">
      <dgm:prSet phldrT="[Text]"/>
      <dgm:spPr/>
      <dgm:t>
        <a:bodyPr/>
        <a:lstStyle/>
        <a:p>
          <a:r>
            <a:rPr lang="en-US" dirty="0" smtClean="0"/>
            <a:t>Grade &amp; Skill Level</a:t>
          </a:r>
        </a:p>
        <a:p>
          <a:endParaRPr lang="en-US" dirty="0" smtClean="0"/>
        </a:p>
        <a:p>
          <a:endParaRPr lang="en-US" dirty="0"/>
        </a:p>
      </dgm:t>
    </dgm:pt>
    <dgm:pt modelId="{03B52E84-0BAB-41BC-A7B5-2706C2B23F2F}" type="parTrans" cxnId="{A10BA6A0-9613-4BDA-B00F-D1A50BD51116}">
      <dgm:prSet/>
      <dgm:spPr/>
      <dgm:t>
        <a:bodyPr/>
        <a:lstStyle/>
        <a:p>
          <a:endParaRPr lang="en-US"/>
        </a:p>
      </dgm:t>
    </dgm:pt>
    <dgm:pt modelId="{BD931671-66D2-413B-82BB-B5000E85117A}" type="sibTrans" cxnId="{A10BA6A0-9613-4BDA-B00F-D1A50BD51116}">
      <dgm:prSet/>
      <dgm:spPr/>
      <dgm:t>
        <a:bodyPr/>
        <a:lstStyle/>
        <a:p>
          <a:endParaRPr lang="en-US"/>
        </a:p>
      </dgm:t>
    </dgm:pt>
    <dgm:pt modelId="{4C03F2F3-CCBF-4A26-91CC-FFBC04F2B5E1}">
      <dgm:prSet phldrT="[Text]"/>
      <dgm:spPr/>
      <dgm:t>
        <a:bodyPr/>
        <a:lstStyle/>
        <a:p>
          <a:r>
            <a:rPr lang="en-US" dirty="0" smtClean="0"/>
            <a:t>Repetitions</a:t>
          </a:r>
          <a:endParaRPr lang="en-US" dirty="0"/>
        </a:p>
      </dgm:t>
    </dgm:pt>
    <dgm:pt modelId="{E21C765D-A1A4-4F84-ABC4-45E6AA5EB5FA}" type="parTrans" cxnId="{A7EB04B2-8CDC-44B9-80A9-827B6474BAF4}">
      <dgm:prSet/>
      <dgm:spPr/>
      <dgm:t>
        <a:bodyPr/>
        <a:lstStyle/>
        <a:p>
          <a:endParaRPr lang="en-US"/>
        </a:p>
      </dgm:t>
    </dgm:pt>
    <dgm:pt modelId="{35F9997E-B9FD-46C9-9EB5-07AF3C9B4024}" type="sibTrans" cxnId="{A7EB04B2-8CDC-44B9-80A9-827B6474BAF4}">
      <dgm:prSet/>
      <dgm:spPr/>
      <dgm:t>
        <a:bodyPr/>
        <a:lstStyle/>
        <a:p>
          <a:endParaRPr lang="en-US"/>
        </a:p>
      </dgm:t>
    </dgm:pt>
    <dgm:pt modelId="{8D768FAA-D894-43C7-B82B-D543F8948D55}" type="pres">
      <dgm:prSet presAssocID="{EAAA771B-D24A-4954-9599-BEE7E7CF1A62}" presName="compositeShape" presStyleCnt="0">
        <dgm:presLayoutVars>
          <dgm:chMax val="2"/>
          <dgm:dir/>
          <dgm:resizeHandles val="exact"/>
        </dgm:presLayoutVars>
      </dgm:prSet>
      <dgm:spPr/>
      <dgm:t>
        <a:bodyPr/>
        <a:lstStyle/>
        <a:p>
          <a:endParaRPr lang="en-US"/>
        </a:p>
      </dgm:t>
    </dgm:pt>
    <dgm:pt modelId="{E557625C-BAAE-4C2C-A95A-144DBAB41C06}" type="pres">
      <dgm:prSet presAssocID="{A0053905-44EC-467C-9348-6ED232D21EB5}" presName="upArrow" presStyleLbl="node1" presStyleIdx="0" presStyleCnt="2"/>
      <dgm:spPr/>
    </dgm:pt>
    <dgm:pt modelId="{7AD4AD7F-B5D6-492E-ACEC-EFE55CBD6671}" type="pres">
      <dgm:prSet presAssocID="{A0053905-44EC-467C-9348-6ED232D21EB5}" presName="upArrowText" presStyleLbl="revTx" presStyleIdx="0" presStyleCnt="2">
        <dgm:presLayoutVars>
          <dgm:chMax val="0"/>
          <dgm:bulletEnabled val="1"/>
        </dgm:presLayoutVars>
      </dgm:prSet>
      <dgm:spPr/>
      <dgm:t>
        <a:bodyPr/>
        <a:lstStyle/>
        <a:p>
          <a:endParaRPr lang="en-US"/>
        </a:p>
      </dgm:t>
    </dgm:pt>
    <dgm:pt modelId="{C5E67CEC-4680-45BB-8346-B7473818F124}" type="pres">
      <dgm:prSet presAssocID="{4C03F2F3-CCBF-4A26-91CC-FFBC04F2B5E1}" presName="downArrow" presStyleLbl="node1" presStyleIdx="1" presStyleCnt="2"/>
      <dgm:spPr/>
    </dgm:pt>
    <dgm:pt modelId="{BCAA6DB0-A0FC-4844-A3FE-A6702FAC376B}" type="pres">
      <dgm:prSet presAssocID="{4C03F2F3-CCBF-4A26-91CC-FFBC04F2B5E1}" presName="downArrowText" presStyleLbl="revTx" presStyleIdx="1" presStyleCnt="2" custLinFactNeighborX="-10609" custLinFactNeighborY="13076">
        <dgm:presLayoutVars>
          <dgm:chMax val="0"/>
          <dgm:bulletEnabled val="1"/>
        </dgm:presLayoutVars>
      </dgm:prSet>
      <dgm:spPr/>
      <dgm:t>
        <a:bodyPr/>
        <a:lstStyle/>
        <a:p>
          <a:endParaRPr lang="en-US"/>
        </a:p>
      </dgm:t>
    </dgm:pt>
  </dgm:ptLst>
  <dgm:cxnLst>
    <dgm:cxn modelId="{4A5D3951-F53C-4EEE-A344-49E2DC6CC6F0}" type="presOf" srcId="{A0053905-44EC-467C-9348-6ED232D21EB5}" destId="{7AD4AD7F-B5D6-492E-ACEC-EFE55CBD6671}" srcOrd="0" destOrd="0" presId="urn:microsoft.com/office/officeart/2005/8/layout/arrow4"/>
    <dgm:cxn modelId="{197446C1-E849-4AF4-8E0A-CE764FD32310}" type="presOf" srcId="{4C03F2F3-CCBF-4A26-91CC-FFBC04F2B5E1}" destId="{BCAA6DB0-A0FC-4844-A3FE-A6702FAC376B}" srcOrd="0" destOrd="0" presId="urn:microsoft.com/office/officeart/2005/8/layout/arrow4"/>
    <dgm:cxn modelId="{DFF578F5-C397-4499-8F8E-3FD9D0096515}" type="presOf" srcId="{EAAA771B-D24A-4954-9599-BEE7E7CF1A62}" destId="{8D768FAA-D894-43C7-B82B-D543F8948D55}" srcOrd="0" destOrd="0" presId="urn:microsoft.com/office/officeart/2005/8/layout/arrow4"/>
    <dgm:cxn modelId="{A7EB04B2-8CDC-44B9-80A9-827B6474BAF4}" srcId="{EAAA771B-D24A-4954-9599-BEE7E7CF1A62}" destId="{4C03F2F3-CCBF-4A26-91CC-FFBC04F2B5E1}" srcOrd="1" destOrd="0" parTransId="{E21C765D-A1A4-4F84-ABC4-45E6AA5EB5FA}" sibTransId="{35F9997E-B9FD-46C9-9EB5-07AF3C9B4024}"/>
    <dgm:cxn modelId="{A10BA6A0-9613-4BDA-B00F-D1A50BD51116}" srcId="{EAAA771B-D24A-4954-9599-BEE7E7CF1A62}" destId="{A0053905-44EC-467C-9348-6ED232D21EB5}" srcOrd="0" destOrd="0" parTransId="{03B52E84-0BAB-41BC-A7B5-2706C2B23F2F}" sibTransId="{BD931671-66D2-413B-82BB-B5000E85117A}"/>
    <dgm:cxn modelId="{7878CBD5-9B70-45FF-874E-A7B29902210C}" type="presParOf" srcId="{8D768FAA-D894-43C7-B82B-D543F8948D55}" destId="{E557625C-BAAE-4C2C-A95A-144DBAB41C06}" srcOrd="0" destOrd="0" presId="urn:microsoft.com/office/officeart/2005/8/layout/arrow4"/>
    <dgm:cxn modelId="{39726BBC-4CAA-41BE-8E64-73AFC79888BA}" type="presParOf" srcId="{8D768FAA-D894-43C7-B82B-D543F8948D55}" destId="{7AD4AD7F-B5D6-492E-ACEC-EFE55CBD6671}" srcOrd="1" destOrd="0" presId="urn:microsoft.com/office/officeart/2005/8/layout/arrow4"/>
    <dgm:cxn modelId="{47558DDA-0D27-4EEB-8018-8C3F5EBF7C29}" type="presParOf" srcId="{8D768FAA-D894-43C7-B82B-D543F8948D55}" destId="{C5E67CEC-4680-45BB-8346-B7473818F124}" srcOrd="2" destOrd="0" presId="urn:microsoft.com/office/officeart/2005/8/layout/arrow4"/>
    <dgm:cxn modelId="{A75C3772-577B-4873-91EF-63C676A20729}" type="presParOf" srcId="{8D768FAA-D894-43C7-B82B-D543F8948D55}" destId="{BCAA6DB0-A0FC-4844-A3FE-A6702FAC376B}" srcOrd="3" destOrd="0" presId="urn:microsoft.com/office/officeart/2005/8/layout/arrow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B26E424-68F7-4447-AF55-497ED72799BE}" type="doc">
      <dgm:prSet loTypeId="urn:microsoft.com/office/officeart/2005/8/layout/process1" loCatId="process" qsTypeId="urn:microsoft.com/office/officeart/2005/8/quickstyle/simple1" qsCatId="simple" csTypeId="urn:microsoft.com/office/officeart/2005/8/colors/colorful1" csCatId="colorful"/>
      <dgm:spPr/>
      <dgm:t>
        <a:bodyPr/>
        <a:lstStyle/>
        <a:p>
          <a:endParaRPr lang="en-US"/>
        </a:p>
      </dgm:t>
    </dgm:pt>
    <dgm:pt modelId="{E6E92E4E-E209-4B16-B10A-FA8385A2DE4B}">
      <dgm:prSet/>
      <dgm:spPr/>
      <dgm:t>
        <a:bodyPr/>
        <a:lstStyle/>
        <a:p>
          <a:pPr rtl="0"/>
          <a:r>
            <a:rPr lang="en-US" smtClean="0"/>
            <a:t>More Opportunities for Active Engagement</a:t>
          </a:r>
          <a:endParaRPr lang="en-US"/>
        </a:p>
      </dgm:t>
    </dgm:pt>
    <dgm:pt modelId="{59C1EF52-FFCE-423A-BF11-A1B080FDAF74}" type="parTrans" cxnId="{341CF3B3-AB2D-4790-A20C-D3820C9EE5C2}">
      <dgm:prSet/>
      <dgm:spPr/>
      <dgm:t>
        <a:bodyPr/>
        <a:lstStyle/>
        <a:p>
          <a:endParaRPr lang="en-US"/>
        </a:p>
      </dgm:t>
    </dgm:pt>
    <dgm:pt modelId="{0697B8B5-B514-4D0F-940A-CFA154C1ED3D}" type="sibTrans" cxnId="{341CF3B3-AB2D-4790-A20C-D3820C9EE5C2}">
      <dgm:prSet/>
      <dgm:spPr/>
      <dgm:t>
        <a:bodyPr/>
        <a:lstStyle/>
        <a:p>
          <a:endParaRPr lang="en-US"/>
        </a:p>
      </dgm:t>
    </dgm:pt>
    <dgm:pt modelId="{DF90CA72-9566-4F4A-A5E2-526CB6A28E43}">
      <dgm:prSet/>
      <dgm:spPr/>
      <dgm:t>
        <a:bodyPr/>
        <a:lstStyle/>
        <a:p>
          <a:pPr rtl="0"/>
          <a:r>
            <a:rPr lang="en-US" smtClean="0"/>
            <a:t>Extended Opportunities to Practice Skills IN ISOLATION</a:t>
          </a:r>
          <a:endParaRPr lang="en-US"/>
        </a:p>
      </dgm:t>
    </dgm:pt>
    <dgm:pt modelId="{55D48FDF-517A-4E95-8CCB-F4A1AAF3CD5F}" type="parTrans" cxnId="{7941DDA7-77E4-40A7-8450-DB635B6D6D20}">
      <dgm:prSet/>
      <dgm:spPr/>
      <dgm:t>
        <a:bodyPr/>
        <a:lstStyle/>
        <a:p>
          <a:endParaRPr lang="en-US"/>
        </a:p>
      </dgm:t>
    </dgm:pt>
    <dgm:pt modelId="{C6B580EB-6961-4B23-9E08-C66B869FBEA3}" type="sibTrans" cxnId="{7941DDA7-77E4-40A7-8450-DB635B6D6D20}">
      <dgm:prSet/>
      <dgm:spPr/>
      <dgm:t>
        <a:bodyPr/>
        <a:lstStyle/>
        <a:p>
          <a:endParaRPr lang="en-US"/>
        </a:p>
      </dgm:t>
    </dgm:pt>
    <dgm:pt modelId="{A2017547-532F-43DF-8E2C-EF1DB3736554}">
      <dgm:prSet/>
      <dgm:spPr/>
      <dgm:t>
        <a:bodyPr/>
        <a:lstStyle/>
        <a:p>
          <a:pPr rtl="0"/>
          <a:r>
            <a:rPr lang="en-US" smtClean="0"/>
            <a:t>High Levels of Teacher Support &amp; Feedback </a:t>
          </a:r>
          <a:endParaRPr lang="en-US"/>
        </a:p>
      </dgm:t>
    </dgm:pt>
    <dgm:pt modelId="{22C784D5-13A7-4433-BEDD-E6F7A94EE0AE}" type="parTrans" cxnId="{61D5E14E-48BC-4E86-B858-33955ADCE636}">
      <dgm:prSet/>
      <dgm:spPr/>
      <dgm:t>
        <a:bodyPr/>
        <a:lstStyle/>
        <a:p>
          <a:endParaRPr lang="en-US"/>
        </a:p>
      </dgm:t>
    </dgm:pt>
    <dgm:pt modelId="{03F28237-2120-4815-A87F-489971E36766}" type="sibTrans" cxnId="{61D5E14E-48BC-4E86-B858-33955ADCE636}">
      <dgm:prSet/>
      <dgm:spPr/>
      <dgm:t>
        <a:bodyPr/>
        <a:lstStyle/>
        <a:p>
          <a:endParaRPr lang="en-US"/>
        </a:p>
      </dgm:t>
    </dgm:pt>
    <dgm:pt modelId="{4A008D51-6EA7-4A70-A9A7-282180E968AF}" type="pres">
      <dgm:prSet presAssocID="{EB26E424-68F7-4447-AF55-497ED72799BE}" presName="Name0" presStyleCnt="0">
        <dgm:presLayoutVars>
          <dgm:dir/>
          <dgm:resizeHandles val="exact"/>
        </dgm:presLayoutVars>
      </dgm:prSet>
      <dgm:spPr/>
      <dgm:t>
        <a:bodyPr/>
        <a:lstStyle/>
        <a:p>
          <a:endParaRPr lang="en-US"/>
        </a:p>
      </dgm:t>
    </dgm:pt>
    <dgm:pt modelId="{3F637EE9-B69C-440F-BA69-B5F029D8F938}" type="pres">
      <dgm:prSet presAssocID="{E6E92E4E-E209-4B16-B10A-FA8385A2DE4B}" presName="node" presStyleLbl="node1" presStyleIdx="0" presStyleCnt="3">
        <dgm:presLayoutVars>
          <dgm:bulletEnabled val="1"/>
        </dgm:presLayoutVars>
      </dgm:prSet>
      <dgm:spPr/>
      <dgm:t>
        <a:bodyPr/>
        <a:lstStyle/>
        <a:p>
          <a:endParaRPr lang="en-US"/>
        </a:p>
      </dgm:t>
    </dgm:pt>
    <dgm:pt modelId="{D6BE7E34-6403-4FD5-B7C7-CA83897040B8}" type="pres">
      <dgm:prSet presAssocID="{0697B8B5-B514-4D0F-940A-CFA154C1ED3D}" presName="sibTrans" presStyleLbl="sibTrans2D1" presStyleIdx="0" presStyleCnt="2"/>
      <dgm:spPr/>
      <dgm:t>
        <a:bodyPr/>
        <a:lstStyle/>
        <a:p>
          <a:endParaRPr lang="en-US"/>
        </a:p>
      </dgm:t>
    </dgm:pt>
    <dgm:pt modelId="{186F7DFC-58DC-4DF9-B826-72C8DDC8D321}" type="pres">
      <dgm:prSet presAssocID="{0697B8B5-B514-4D0F-940A-CFA154C1ED3D}" presName="connectorText" presStyleLbl="sibTrans2D1" presStyleIdx="0" presStyleCnt="2"/>
      <dgm:spPr/>
      <dgm:t>
        <a:bodyPr/>
        <a:lstStyle/>
        <a:p>
          <a:endParaRPr lang="en-US"/>
        </a:p>
      </dgm:t>
    </dgm:pt>
    <dgm:pt modelId="{B5F44A00-4FFC-4E11-BF84-C44DB9FED8E1}" type="pres">
      <dgm:prSet presAssocID="{DF90CA72-9566-4F4A-A5E2-526CB6A28E43}" presName="node" presStyleLbl="node1" presStyleIdx="1" presStyleCnt="3">
        <dgm:presLayoutVars>
          <dgm:bulletEnabled val="1"/>
        </dgm:presLayoutVars>
      </dgm:prSet>
      <dgm:spPr/>
      <dgm:t>
        <a:bodyPr/>
        <a:lstStyle/>
        <a:p>
          <a:endParaRPr lang="en-US"/>
        </a:p>
      </dgm:t>
    </dgm:pt>
    <dgm:pt modelId="{B96D5FFB-549B-4682-8A2E-8115E88EC3FD}" type="pres">
      <dgm:prSet presAssocID="{C6B580EB-6961-4B23-9E08-C66B869FBEA3}" presName="sibTrans" presStyleLbl="sibTrans2D1" presStyleIdx="1" presStyleCnt="2"/>
      <dgm:spPr/>
      <dgm:t>
        <a:bodyPr/>
        <a:lstStyle/>
        <a:p>
          <a:endParaRPr lang="en-US"/>
        </a:p>
      </dgm:t>
    </dgm:pt>
    <dgm:pt modelId="{66856479-2E2E-4178-AAD9-151E4A16A6EE}" type="pres">
      <dgm:prSet presAssocID="{C6B580EB-6961-4B23-9E08-C66B869FBEA3}" presName="connectorText" presStyleLbl="sibTrans2D1" presStyleIdx="1" presStyleCnt="2"/>
      <dgm:spPr/>
      <dgm:t>
        <a:bodyPr/>
        <a:lstStyle/>
        <a:p>
          <a:endParaRPr lang="en-US"/>
        </a:p>
      </dgm:t>
    </dgm:pt>
    <dgm:pt modelId="{5AC572BB-E1C8-41FA-91BB-7BF61405F338}" type="pres">
      <dgm:prSet presAssocID="{A2017547-532F-43DF-8E2C-EF1DB3736554}" presName="node" presStyleLbl="node1" presStyleIdx="2" presStyleCnt="3">
        <dgm:presLayoutVars>
          <dgm:bulletEnabled val="1"/>
        </dgm:presLayoutVars>
      </dgm:prSet>
      <dgm:spPr/>
      <dgm:t>
        <a:bodyPr/>
        <a:lstStyle/>
        <a:p>
          <a:endParaRPr lang="en-US"/>
        </a:p>
      </dgm:t>
    </dgm:pt>
  </dgm:ptLst>
  <dgm:cxnLst>
    <dgm:cxn modelId="{70BB0A27-BB92-4B82-BB49-21C13FF62CCD}" type="presOf" srcId="{DF90CA72-9566-4F4A-A5E2-526CB6A28E43}" destId="{B5F44A00-4FFC-4E11-BF84-C44DB9FED8E1}" srcOrd="0" destOrd="0" presId="urn:microsoft.com/office/officeart/2005/8/layout/process1"/>
    <dgm:cxn modelId="{C811F52D-63E8-474F-95F8-B6DE446C077C}" type="presOf" srcId="{0697B8B5-B514-4D0F-940A-CFA154C1ED3D}" destId="{D6BE7E34-6403-4FD5-B7C7-CA83897040B8}" srcOrd="0" destOrd="0" presId="urn:microsoft.com/office/officeart/2005/8/layout/process1"/>
    <dgm:cxn modelId="{61D5E14E-48BC-4E86-B858-33955ADCE636}" srcId="{EB26E424-68F7-4447-AF55-497ED72799BE}" destId="{A2017547-532F-43DF-8E2C-EF1DB3736554}" srcOrd="2" destOrd="0" parTransId="{22C784D5-13A7-4433-BEDD-E6F7A94EE0AE}" sibTransId="{03F28237-2120-4815-A87F-489971E36766}"/>
    <dgm:cxn modelId="{7941DDA7-77E4-40A7-8450-DB635B6D6D20}" srcId="{EB26E424-68F7-4447-AF55-497ED72799BE}" destId="{DF90CA72-9566-4F4A-A5E2-526CB6A28E43}" srcOrd="1" destOrd="0" parTransId="{55D48FDF-517A-4E95-8CCB-F4A1AAF3CD5F}" sibTransId="{C6B580EB-6961-4B23-9E08-C66B869FBEA3}"/>
    <dgm:cxn modelId="{F94D6C3E-F98B-45B5-934F-E7486921A021}" type="presOf" srcId="{C6B580EB-6961-4B23-9E08-C66B869FBEA3}" destId="{B96D5FFB-549B-4682-8A2E-8115E88EC3FD}" srcOrd="0" destOrd="0" presId="urn:microsoft.com/office/officeart/2005/8/layout/process1"/>
    <dgm:cxn modelId="{4FFCBC37-7E46-4292-9835-0209616B2CAB}" type="presOf" srcId="{E6E92E4E-E209-4B16-B10A-FA8385A2DE4B}" destId="{3F637EE9-B69C-440F-BA69-B5F029D8F938}" srcOrd="0" destOrd="0" presId="urn:microsoft.com/office/officeart/2005/8/layout/process1"/>
    <dgm:cxn modelId="{4DB4A823-9B26-4E69-9E04-434283D1052C}" type="presOf" srcId="{A2017547-532F-43DF-8E2C-EF1DB3736554}" destId="{5AC572BB-E1C8-41FA-91BB-7BF61405F338}" srcOrd="0" destOrd="0" presId="urn:microsoft.com/office/officeart/2005/8/layout/process1"/>
    <dgm:cxn modelId="{F33A2658-D962-485D-BDB6-59C0C3B1A8BD}" type="presOf" srcId="{0697B8B5-B514-4D0F-940A-CFA154C1ED3D}" destId="{186F7DFC-58DC-4DF9-B826-72C8DDC8D321}" srcOrd="1" destOrd="0" presId="urn:microsoft.com/office/officeart/2005/8/layout/process1"/>
    <dgm:cxn modelId="{D2595E25-1082-41F7-8B14-E7F81A32FA46}" type="presOf" srcId="{EB26E424-68F7-4447-AF55-497ED72799BE}" destId="{4A008D51-6EA7-4A70-A9A7-282180E968AF}" srcOrd="0" destOrd="0" presId="urn:microsoft.com/office/officeart/2005/8/layout/process1"/>
    <dgm:cxn modelId="{341CF3B3-AB2D-4790-A20C-D3820C9EE5C2}" srcId="{EB26E424-68F7-4447-AF55-497ED72799BE}" destId="{E6E92E4E-E209-4B16-B10A-FA8385A2DE4B}" srcOrd="0" destOrd="0" parTransId="{59C1EF52-FFCE-423A-BF11-A1B080FDAF74}" sibTransId="{0697B8B5-B514-4D0F-940A-CFA154C1ED3D}"/>
    <dgm:cxn modelId="{EA6023D8-CC25-4DD6-BC0D-45D4873E975D}" type="presOf" srcId="{C6B580EB-6961-4B23-9E08-C66B869FBEA3}" destId="{66856479-2E2E-4178-AAD9-151E4A16A6EE}" srcOrd="1" destOrd="0" presId="urn:microsoft.com/office/officeart/2005/8/layout/process1"/>
    <dgm:cxn modelId="{90485EA3-85BB-4258-B297-95006DAD3A1F}" type="presParOf" srcId="{4A008D51-6EA7-4A70-A9A7-282180E968AF}" destId="{3F637EE9-B69C-440F-BA69-B5F029D8F938}" srcOrd="0" destOrd="0" presId="urn:microsoft.com/office/officeart/2005/8/layout/process1"/>
    <dgm:cxn modelId="{2F669887-C24C-410F-A3B8-DC243B9C325D}" type="presParOf" srcId="{4A008D51-6EA7-4A70-A9A7-282180E968AF}" destId="{D6BE7E34-6403-4FD5-B7C7-CA83897040B8}" srcOrd="1" destOrd="0" presId="urn:microsoft.com/office/officeart/2005/8/layout/process1"/>
    <dgm:cxn modelId="{ACDC0C40-C26E-454E-A63F-6AF5A69B6722}" type="presParOf" srcId="{D6BE7E34-6403-4FD5-B7C7-CA83897040B8}" destId="{186F7DFC-58DC-4DF9-B826-72C8DDC8D321}" srcOrd="0" destOrd="0" presId="urn:microsoft.com/office/officeart/2005/8/layout/process1"/>
    <dgm:cxn modelId="{80E6902F-B623-4501-8364-46FAF40C2C31}" type="presParOf" srcId="{4A008D51-6EA7-4A70-A9A7-282180E968AF}" destId="{B5F44A00-4FFC-4E11-BF84-C44DB9FED8E1}" srcOrd="2" destOrd="0" presId="urn:microsoft.com/office/officeart/2005/8/layout/process1"/>
    <dgm:cxn modelId="{BB296D1A-F889-4E7B-BF29-337E85E11479}" type="presParOf" srcId="{4A008D51-6EA7-4A70-A9A7-282180E968AF}" destId="{B96D5FFB-549B-4682-8A2E-8115E88EC3FD}" srcOrd="3" destOrd="0" presId="urn:microsoft.com/office/officeart/2005/8/layout/process1"/>
    <dgm:cxn modelId="{C30D6124-20D7-466A-9034-AEE746D63A3E}" type="presParOf" srcId="{B96D5FFB-549B-4682-8A2E-8115E88EC3FD}" destId="{66856479-2E2E-4178-AAD9-151E4A16A6EE}" srcOrd="0" destOrd="0" presId="urn:microsoft.com/office/officeart/2005/8/layout/process1"/>
    <dgm:cxn modelId="{4279FEBA-FA5A-4499-8880-A87930E06932}" type="presParOf" srcId="{4A008D51-6EA7-4A70-A9A7-282180E968AF}" destId="{5AC572BB-E1C8-41FA-91BB-7BF61405F33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03B2EF9-BDFA-41B8-B93F-FCFB8D58980F}" type="doc">
      <dgm:prSet loTypeId="urn:microsoft.com/office/officeart/2005/8/layout/vList6" loCatId="list" qsTypeId="urn:microsoft.com/office/officeart/2005/8/quickstyle/simple5" qsCatId="simple" csTypeId="urn:microsoft.com/office/officeart/2005/8/colors/colorful1" csCatId="colorful" phldr="1"/>
      <dgm:spPr/>
    </dgm:pt>
    <dgm:pt modelId="{EACB62E8-E7E6-4760-8F81-6546B3790C24}">
      <dgm:prSet phldrT="[Text]"/>
      <dgm:spPr/>
      <dgm:t>
        <a:bodyPr/>
        <a:lstStyle/>
        <a:p>
          <a:r>
            <a:rPr lang="en-US" dirty="0" smtClean="0"/>
            <a:t>Guided Practice</a:t>
          </a:r>
          <a:endParaRPr lang="en-US" dirty="0"/>
        </a:p>
      </dgm:t>
    </dgm:pt>
    <dgm:pt modelId="{BA407D42-AF15-4B4A-80AD-05D0F33C9695}" type="parTrans" cxnId="{56707434-BF0C-42C1-B8B6-2550E5A4F9CE}">
      <dgm:prSet/>
      <dgm:spPr/>
      <dgm:t>
        <a:bodyPr/>
        <a:lstStyle/>
        <a:p>
          <a:endParaRPr lang="en-US"/>
        </a:p>
      </dgm:t>
    </dgm:pt>
    <dgm:pt modelId="{1CB5D74C-E107-4509-8B0A-02E03B582826}" type="sibTrans" cxnId="{56707434-BF0C-42C1-B8B6-2550E5A4F9CE}">
      <dgm:prSet/>
      <dgm:spPr/>
      <dgm:t>
        <a:bodyPr/>
        <a:lstStyle/>
        <a:p>
          <a:endParaRPr lang="en-US"/>
        </a:p>
      </dgm:t>
    </dgm:pt>
    <dgm:pt modelId="{8B23A9A6-69BF-4C62-9BD8-D68512D04394}">
      <dgm:prSet phldrT="[Text]"/>
      <dgm:spPr/>
      <dgm:t>
        <a:bodyPr/>
        <a:lstStyle/>
        <a:p>
          <a:r>
            <a:rPr lang="en-US" dirty="0" smtClean="0"/>
            <a:t>Drill</a:t>
          </a:r>
          <a:endParaRPr lang="en-US" dirty="0"/>
        </a:p>
      </dgm:t>
    </dgm:pt>
    <dgm:pt modelId="{83E23A56-5AA8-42FF-9E12-BC189F742BA9}" type="parTrans" cxnId="{046A8570-E619-4594-A517-72001C29E2DD}">
      <dgm:prSet/>
      <dgm:spPr/>
      <dgm:t>
        <a:bodyPr/>
        <a:lstStyle/>
        <a:p>
          <a:endParaRPr lang="en-US"/>
        </a:p>
      </dgm:t>
    </dgm:pt>
    <dgm:pt modelId="{C30A56EA-A4FA-46F5-A7CC-5986234900FE}" type="sibTrans" cxnId="{046A8570-E619-4594-A517-72001C29E2DD}">
      <dgm:prSet/>
      <dgm:spPr/>
      <dgm:t>
        <a:bodyPr/>
        <a:lstStyle/>
        <a:p>
          <a:endParaRPr lang="en-US"/>
        </a:p>
      </dgm:t>
    </dgm:pt>
    <dgm:pt modelId="{6000D929-2A4E-4FBB-B9AE-9AAC36638098}">
      <dgm:prSet phldrT="[Text]"/>
      <dgm:spPr/>
      <dgm:t>
        <a:bodyPr/>
        <a:lstStyle/>
        <a:p>
          <a:r>
            <a:rPr lang="en-US" dirty="0" smtClean="0"/>
            <a:t>Cumulative Review</a:t>
          </a:r>
          <a:endParaRPr lang="en-US" dirty="0"/>
        </a:p>
      </dgm:t>
    </dgm:pt>
    <dgm:pt modelId="{E12B7532-1B89-4E61-ABB2-4792A9F9B927}" type="parTrans" cxnId="{B68DEE63-F80F-48F1-AF28-3B698A5CE676}">
      <dgm:prSet/>
      <dgm:spPr/>
      <dgm:t>
        <a:bodyPr/>
        <a:lstStyle/>
        <a:p>
          <a:endParaRPr lang="en-US"/>
        </a:p>
      </dgm:t>
    </dgm:pt>
    <dgm:pt modelId="{2D8933C6-911F-47D6-A5D2-4BE60644DC1F}" type="sibTrans" cxnId="{B68DEE63-F80F-48F1-AF28-3B698A5CE676}">
      <dgm:prSet/>
      <dgm:spPr/>
      <dgm:t>
        <a:bodyPr/>
        <a:lstStyle/>
        <a:p>
          <a:endParaRPr lang="en-US"/>
        </a:p>
      </dgm:t>
    </dgm:pt>
    <dgm:pt modelId="{6A5DB647-3677-4CAE-A4DD-BEBAD3D7A7A9}">
      <dgm:prSet phldrT="[Text]"/>
      <dgm:spPr/>
      <dgm:t>
        <a:bodyPr/>
        <a:lstStyle/>
        <a:p>
          <a:r>
            <a:rPr lang="en-US" dirty="0" smtClean="0"/>
            <a:t>Practice</a:t>
          </a:r>
          <a:endParaRPr lang="en-US" dirty="0"/>
        </a:p>
      </dgm:t>
    </dgm:pt>
    <dgm:pt modelId="{E4CA409A-C827-442C-8CA9-CA6E9D5191BE}" type="parTrans" cxnId="{0273C252-1129-42A5-A6B1-F795F62BBFB7}">
      <dgm:prSet/>
      <dgm:spPr/>
      <dgm:t>
        <a:bodyPr/>
        <a:lstStyle/>
        <a:p>
          <a:endParaRPr lang="en-US"/>
        </a:p>
      </dgm:t>
    </dgm:pt>
    <dgm:pt modelId="{5A0998BC-F300-4091-8518-C47CDCCE6215}" type="sibTrans" cxnId="{0273C252-1129-42A5-A6B1-F795F62BBFB7}">
      <dgm:prSet/>
      <dgm:spPr/>
      <dgm:t>
        <a:bodyPr/>
        <a:lstStyle/>
        <a:p>
          <a:endParaRPr lang="en-US"/>
        </a:p>
      </dgm:t>
    </dgm:pt>
    <dgm:pt modelId="{578EBBE5-2968-4D14-8101-F68DF5AF9FB4}" type="pres">
      <dgm:prSet presAssocID="{603B2EF9-BDFA-41B8-B93F-FCFB8D58980F}" presName="Name0" presStyleCnt="0">
        <dgm:presLayoutVars>
          <dgm:dir/>
          <dgm:animLvl val="lvl"/>
          <dgm:resizeHandles/>
        </dgm:presLayoutVars>
      </dgm:prSet>
      <dgm:spPr/>
    </dgm:pt>
    <dgm:pt modelId="{2E1A129A-ADCF-42BA-A9B1-F70DAA784088}" type="pres">
      <dgm:prSet presAssocID="{EACB62E8-E7E6-4760-8F81-6546B3790C24}" presName="linNode" presStyleCnt="0"/>
      <dgm:spPr/>
    </dgm:pt>
    <dgm:pt modelId="{C0FA54F3-236F-4289-890B-A0C96199403F}" type="pres">
      <dgm:prSet presAssocID="{EACB62E8-E7E6-4760-8F81-6546B3790C24}" presName="parentShp" presStyleLbl="node1" presStyleIdx="0" presStyleCnt="4">
        <dgm:presLayoutVars>
          <dgm:bulletEnabled val="1"/>
        </dgm:presLayoutVars>
      </dgm:prSet>
      <dgm:spPr/>
      <dgm:t>
        <a:bodyPr/>
        <a:lstStyle/>
        <a:p>
          <a:endParaRPr lang="en-US"/>
        </a:p>
      </dgm:t>
    </dgm:pt>
    <dgm:pt modelId="{C249B330-53F7-4C98-A2F6-E753001AFAE6}" type="pres">
      <dgm:prSet presAssocID="{EACB62E8-E7E6-4760-8F81-6546B3790C24}" presName="childShp" presStyleLbl="bgAccFollowNode1" presStyleIdx="0" presStyleCnt="4">
        <dgm:presLayoutVars>
          <dgm:bulletEnabled val="1"/>
        </dgm:presLayoutVars>
      </dgm:prSet>
      <dgm:spPr/>
    </dgm:pt>
    <dgm:pt modelId="{7334E550-7C08-4B7E-99E9-5FA61334F3BE}" type="pres">
      <dgm:prSet presAssocID="{1CB5D74C-E107-4509-8B0A-02E03B582826}" presName="spacing" presStyleCnt="0"/>
      <dgm:spPr/>
    </dgm:pt>
    <dgm:pt modelId="{4B211B25-BECC-42AF-8EDD-BAC3A008ABED}" type="pres">
      <dgm:prSet presAssocID="{8B23A9A6-69BF-4C62-9BD8-D68512D04394}" presName="linNode" presStyleCnt="0"/>
      <dgm:spPr/>
    </dgm:pt>
    <dgm:pt modelId="{F24D4CCD-555A-41ED-9B51-B2D11E61AD87}" type="pres">
      <dgm:prSet presAssocID="{8B23A9A6-69BF-4C62-9BD8-D68512D04394}" presName="parentShp" presStyleLbl="node1" presStyleIdx="1" presStyleCnt="4">
        <dgm:presLayoutVars>
          <dgm:bulletEnabled val="1"/>
        </dgm:presLayoutVars>
      </dgm:prSet>
      <dgm:spPr/>
      <dgm:t>
        <a:bodyPr/>
        <a:lstStyle/>
        <a:p>
          <a:endParaRPr lang="en-US"/>
        </a:p>
      </dgm:t>
    </dgm:pt>
    <dgm:pt modelId="{635FA609-AE58-4A6A-AD23-8D370538172E}" type="pres">
      <dgm:prSet presAssocID="{8B23A9A6-69BF-4C62-9BD8-D68512D04394}" presName="childShp" presStyleLbl="bgAccFollowNode1" presStyleIdx="1" presStyleCnt="4">
        <dgm:presLayoutVars>
          <dgm:bulletEnabled val="1"/>
        </dgm:presLayoutVars>
      </dgm:prSet>
      <dgm:spPr/>
    </dgm:pt>
    <dgm:pt modelId="{0043D537-9DF1-4DE8-9581-35D6D5BCF6F6}" type="pres">
      <dgm:prSet presAssocID="{C30A56EA-A4FA-46F5-A7CC-5986234900FE}" presName="spacing" presStyleCnt="0"/>
      <dgm:spPr/>
    </dgm:pt>
    <dgm:pt modelId="{92CD9A41-7B20-4410-908E-CA95B8C401E0}" type="pres">
      <dgm:prSet presAssocID="{6A5DB647-3677-4CAE-A4DD-BEBAD3D7A7A9}" presName="linNode" presStyleCnt="0"/>
      <dgm:spPr/>
    </dgm:pt>
    <dgm:pt modelId="{A972E5E7-E503-48BE-9C8E-F8BB9F0FE99E}" type="pres">
      <dgm:prSet presAssocID="{6A5DB647-3677-4CAE-A4DD-BEBAD3D7A7A9}" presName="parentShp" presStyleLbl="node1" presStyleIdx="2" presStyleCnt="4">
        <dgm:presLayoutVars>
          <dgm:bulletEnabled val="1"/>
        </dgm:presLayoutVars>
      </dgm:prSet>
      <dgm:spPr/>
      <dgm:t>
        <a:bodyPr/>
        <a:lstStyle/>
        <a:p>
          <a:endParaRPr lang="en-US"/>
        </a:p>
      </dgm:t>
    </dgm:pt>
    <dgm:pt modelId="{18FA7409-824A-49FB-9478-DC26F5F56B77}" type="pres">
      <dgm:prSet presAssocID="{6A5DB647-3677-4CAE-A4DD-BEBAD3D7A7A9}" presName="childShp" presStyleLbl="bgAccFollowNode1" presStyleIdx="2" presStyleCnt="4">
        <dgm:presLayoutVars>
          <dgm:bulletEnabled val="1"/>
        </dgm:presLayoutVars>
      </dgm:prSet>
      <dgm:spPr/>
    </dgm:pt>
    <dgm:pt modelId="{F4A67918-6F2D-4CB6-8C99-9C534CC8B8D4}" type="pres">
      <dgm:prSet presAssocID="{5A0998BC-F300-4091-8518-C47CDCCE6215}" presName="spacing" presStyleCnt="0"/>
      <dgm:spPr/>
    </dgm:pt>
    <dgm:pt modelId="{261EDE75-7C5E-46A8-8407-FA0D7EA0205B}" type="pres">
      <dgm:prSet presAssocID="{6000D929-2A4E-4FBB-B9AE-9AAC36638098}" presName="linNode" presStyleCnt="0"/>
      <dgm:spPr/>
    </dgm:pt>
    <dgm:pt modelId="{61971C6F-F7DE-43AF-AE76-68B44594CB7B}" type="pres">
      <dgm:prSet presAssocID="{6000D929-2A4E-4FBB-B9AE-9AAC36638098}" presName="parentShp" presStyleLbl="node1" presStyleIdx="3" presStyleCnt="4">
        <dgm:presLayoutVars>
          <dgm:bulletEnabled val="1"/>
        </dgm:presLayoutVars>
      </dgm:prSet>
      <dgm:spPr/>
      <dgm:t>
        <a:bodyPr/>
        <a:lstStyle/>
        <a:p>
          <a:endParaRPr lang="en-US"/>
        </a:p>
      </dgm:t>
    </dgm:pt>
    <dgm:pt modelId="{133A0D27-1356-4D8C-92B6-DCC17C5E5AA8}" type="pres">
      <dgm:prSet presAssocID="{6000D929-2A4E-4FBB-B9AE-9AAC36638098}" presName="childShp" presStyleLbl="bgAccFollowNode1" presStyleIdx="3" presStyleCnt="4">
        <dgm:presLayoutVars>
          <dgm:bulletEnabled val="1"/>
        </dgm:presLayoutVars>
      </dgm:prSet>
      <dgm:spPr/>
    </dgm:pt>
  </dgm:ptLst>
  <dgm:cxnLst>
    <dgm:cxn modelId="{046A8570-E619-4594-A517-72001C29E2DD}" srcId="{603B2EF9-BDFA-41B8-B93F-FCFB8D58980F}" destId="{8B23A9A6-69BF-4C62-9BD8-D68512D04394}" srcOrd="1" destOrd="0" parTransId="{83E23A56-5AA8-42FF-9E12-BC189F742BA9}" sibTransId="{C30A56EA-A4FA-46F5-A7CC-5986234900FE}"/>
    <dgm:cxn modelId="{79928176-7D3F-44D4-BCDE-1886EFDF69D3}" type="presOf" srcId="{EACB62E8-E7E6-4760-8F81-6546B3790C24}" destId="{C0FA54F3-236F-4289-890B-A0C96199403F}" srcOrd="0" destOrd="0" presId="urn:microsoft.com/office/officeart/2005/8/layout/vList6"/>
    <dgm:cxn modelId="{892D26BC-53EF-4CF5-BA74-165B1E513F9B}" type="presOf" srcId="{8B23A9A6-69BF-4C62-9BD8-D68512D04394}" destId="{F24D4CCD-555A-41ED-9B51-B2D11E61AD87}" srcOrd="0" destOrd="0" presId="urn:microsoft.com/office/officeart/2005/8/layout/vList6"/>
    <dgm:cxn modelId="{B68DEE63-F80F-48F1-AF28-3B698A5CE676}" srcId="{603B2EF9-BDFA-41B8-B93F-FCFB8D58980F}" destId="{6000D929-2A4E-4FBB-B9AE-9AAC36638098}" srcOrd="3" destOrd="0" parTransId="{E12B7532-1B89-4E61-ABB2-4792A9F9B927}" sibTransId="{2D8933C6-911F-47D6-A5D2-4BE60644DC1F}"/>
    <dgm:cxn modelId="{56707434-BF0C-42C1-B8B6-2550E5A4F9CE}" srcId="{603B2EF9-BDFA-41B8-B93F-FCFB8D58980F}" destId="{EACB62E8-E7E6-4760-8F81-6546B3790C24}" srcOrd="0" destOrd="0" parTransId="{BA407D42-AF15-4B4A-80AD-05D0F33C9695}" sibTransId="{1CB5D74C-E107-4509-8B0A-02E03B582826}"/>
    <dgm:cxn modelId="{8E3ED8DA-1437-453F-8942-8E0F848D21B1}" type="presOf" srcId="{6A5DB647-3677-4CAE-A4DD-BEBAD3D7A7A9}" destId="{A972E5E7-E503-48BE-9C8E-F8BB9F0FE99E}" srcOrd="0" destOrd="0" presId="urn:microsoft.com/office/officeart/2005/8/layout/vList6"/>
    <dgm:cxn modelId="{5D232533-B66A-43A3-9C3F-FF56A66B6C5F}" type="presOf" srcId="{6000D929-2A4E-4FBB-B9AE-9AAC36638098}" destId="{61971C6F-F7DE-43AF-AE76-68B44594CB7B}" srcOrd="0" destOrd="0" presId="urn:microsoft.com/office/officeart/2005/8/layout/vList6"/>
    <dgm:cxn modelId="{25C8A67F-1B80-44B5-8721-77F1D8EA9738}" type="presOf" srcId="{603B2EF9-BDFA-41B8-B93F-FCFB8D58980F}" destId="{578EBBE5-2968-4D14-8101-F68DF5AF9FB4}" srcOrd="0" destOrd="0" presId="urn:microsoft.com/office/officeart/2005/8/layout/vList6"/>
    <dgm:cxn modelId="{0273C252-1129-42A5-A6B1-F795F62BBFB7}" srcId="{603B2EF9-BDFA-41B8-B93F-FCFB8D58980F}" destId="{6A5DB647-3677-4CAE-A4DD-BEBAD3D7A7A9}" srcOrd="2" destOrd="0" parTransId="{E4CA409A-C827-442C-8CA9-CA6E9D5191BE}" sibTransId="{5A0998BC-F300-4091-8518-C47CDCCE6215}"/>
    <dgm:cxn modelId="{2DA81F22-341B-44BC-B2EC-9E14BFA80E17}" type="presParOf" srcId="{578EBBE5-2968-4D14-8101-F68DF5AF9FB4}" destId="{2E1A129A-ADCF-42BA-A9B1-F70DAA784088}" srcOrd="0" destOrd="0" presId="urn:microsoft.com/office/officeart/2005/8/layout/vList6"/>
    <dgm:cxn modelId="{A00E65AC-53D6-4F12-97E7-FE2B45B2DE2F}" type="presParOf" srcId="{2E1A129A-ADCF-42BA-A9B1-F70DAA784088}" destId="{C0FA54F3-236F-4289-890B-A0C96199403F}" srcOrd="0" destOrd="0" presId="urn:microsoft.com/office/officeart/2005/8/layout/vList6"/>
    <dgm:cxn modelId="{1B5A0950-9E92-4AB5-8B96-D2D6D54C48F4}" type="presParOf" srcId="{2E1A129A-ADCF-42BA-A9B1-F70DAA784088}" destId="{C249B330-53F7-4C98-A2F6-E753001AFAE6}" srcOrd="1" destOrd="0" presId="urn:microsoft.com/office/officeart/2005/8/layout/vList6"/>
    <dgm:cxn modelId="{8AD1CBD5-0AFA-49FF-A49D-C6E639E5108D}" type="presParOf" srcId="{578EBBE5-2968-4D14-8101-F68DF5AF9FB4}" destId="{7334E550-7C08-4B7E-99E9-5FA61334F3BE}" srcOrd="1" destOrd="0" presId="urn:microsoft.com/office/officeart/2005/8/layout/vList6"/>
    <dgm:cxn modelId="{4843BDFF-4A19-408E-9884-5AC4F36C4DAE}" type="presParOf" srcId="{578EBBE5-2968-4D14-8101-F68DF5AF9FB4}" destId="{4B211B25-BECC-42AF-8EDD-BAC3A008ABED}" srcOrd="2" destOrd="0" presId="urn:microsoft.com/office/officeart/2005/8/layout/vList6"/>
    <dgm:cxn modelId="{9193B4B8-E40F-4D3E-8704-A4DD1595D6B9}" type="presParOf" srcId="{4B211B25-BECC-42AF-8EDD-BAC3A008ABED}" destId="{F24D4CCD-555A-41ED-9B51-B2D11E61AD87}" srcOrd="0" destOrd="0" presId="urn:microsoft.com/office/officeart/2005/8/layout/vList6"/>
    <dgm:cxn modelId="{5A143A47-137D-4D3D-AA28-3F1C99CBCE4C}" type="presParOf" srcId="{4B211B25-BECC-42AF-8EDD-BAC3A008ABED}" destId="{635FA609-AE58-4A6A-AD23-8D370538172E}" srcOrd="1" destOrd="0" presId="urn:microsoft.com/office/officeart/2005/8/layout/vList6"/>
    <dgm:cxn modelId="{63153F06-F3AA-481D-B4BF-B091C81ABE02}" type="presParOf" srcId="{578EBBE5-2968-4D14-8101-F68DF5AF9FB4}" destId="{0043D537-9DF1-4DE8-9581-35D6D5BCF6F6}" srcOrd="3" destOrd="0" presId="urn:microsoft.com/office/officeart/2005/8/layout/vList6"/>
    <dgm:cxn modelId="{66A4E515-98DA-4E34-8797-E42D4A9ACDD2}" type="presParOf" srcId="{578EBBE5-2968-4D14-8101-F68DF5AF9FB4}" destId="{92CD9A41-7B20-4410-908E-CA95B8C401E0}" srcOrd="4" destOrd="0" presId="urn:microsoft.com/office/officeart/2005/8/layout/vList6"/>
    <dgm:cxn modelId="{A3851E2E-6CC9-4372-AA15-0BDF25BD3CFC}" type="presParOf" srcId="{92CD9A41-7B20-4410-908E-CA95B8C401E0}" destId="{A972E5E7-E503-48BE-9C8E-F8BB9F0FE99E}" srcOrd="0" destOrd="0" presId="urn:microsoft.com/office/officeart/2005/8/layout/vList6"/>
    <dgm:cxn modelId="{5B10A0BA-4D3F-4835-AF72-049A1A3A01ED}" type="presParOf" srcId="{92CD9A41-7B20-4410-908E-CA95B8C401E0}" destId="{18FA7409-824A-49FB-9478-DC26F5F56B77}" srcOrd="1" destOrd="0" presId="urn:microsoft.com/office/officeart/2005/8/layout/vList6"/>
    <dgm:cxn modelId="{0472BFC9-E9D4-4E26-9C6D-E79BDA3F927E}" type="presParOf" srcId="{578EBBE5-2968-4D14-8101-F68DF5AF9FB4}" destId="{F4A67918-6F2D-4CB6-8C99-9C534CC8B8D4}" srcOrd="5" destOrd="0" presId="urn:microsoft.com/office/officeart/2005/8/layout/vList6"/>
    <dgm:cxn modelId="{4D642D56-85EF-4D75-A9B9-14EF5982F824}" type="presParOf" srcId="{578EBBE5-2968-4D14-8101-F68DF5AF9FB4}" destId="{261EDE75-7C5E-46A8-8407-FA0D7EA0205B}" srcOrd="6" destOrd="0" presId="urn:microsoft.com/office/officeart/2005/8/layout/vList6"/>
    <dgm:cxn modelId="{2AB8328E-837C-4856-B4CE-69CCA54F69F0}" type="presParOf" srcId="{261EDE75-7C5E-46A8-8407-FA0D7EA0205B}" destId="{61971C6F-F7DE-43AF-AE76-68B44594CB7B}" srcOrd="0" destOrd="0" presId="urn:microsoft.com/office/officeart/2005/8/layout/vList6"/>
    <dgm:cxn modelId="{40BE64BC-5619-45EA-B593-62D344682C49}" type="presParOf" srcId="{261EDE75-7C5E-46A8-8407-FA0D7EA0205B}" destId="{133A0D27-1356-4D8C-92B6-DCC17C5E5AA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5F92FD-0660-4445-A65D-C3F73A03A1C2}" type="doc">
      <dgm:prSet loTypeId="urn:microsoft.com/office/officeart/2005/8/layout/hList1" loCatId="list" qsTypeId="urn:microsoft.com/office/officeart/2005/8/quickstyle/simple1" qsCatId="simple" csTypeId="urn:microsoft.com/office/officeart/2005/8/colors/accent3_1" csCatId="accent3" phldr="1"/>
      <dgm:spPr/>
      <dgm:t>
        <a:bodyPr/>
        <a:lstStyle/>
        <a:p>
          <a:endParaRPr lang="en-US"/>
        </a:p>
      </dgm:t>
    </dgm:pt>
    <dgm:pt modelId="{F54B9CA1-F941-4225-AAFB-5E0B12D84870}">
      <dgm:prSet custT="1"/>
      <dgm:spPr/>
      <dgm:t>
        <a:bodyPr/>
        <a:lstStyle/>
        <a:p>
          <a:pPr rtl="0"/>
          <a:r>
            <a:rPr lang="en-US" sz="2400" baseline="0" dirty="0" smtClean="0"/>
            <a:t>Standard Protocol</a:t>
          </a:r>
          <a:endParaRPr lang="en-US" sz="2400" dirty="0"/>
        </a:p>
      </dgm:t>
    </dgm:pt>
    <dgm:pt modelId="{D478A491-6B55-4287-B58B-139E2A2E29F5}" type="parTrans" cxnId="{7BCADDA6-3F18-4709-8A9C-908F28821AFD}">
      <dgm:prSet/>
      <dgm:spPr/>
      <dgm:t>
        <a:bodyPr/>
        <a:lstStyle/>
        <a:p>
          <a:endParaRPr lang="en-US"/>
        </a:p>
      </dgm:t>
    </dgm:pt>
    <dgm:pt modelId="{D9232993-92AD-430A-A578-0C8F448A4371}" type="sibTrans" cxnId="{7BCADDA6-3F18-4709-8A9C-908F28821AFD}">
      <dgm:prSet/>
      <dgm:spPr/>
      <dgm:t>
        <a:bodyPr/>
        <a:lstStyle/>
        <a:p>
          <a:endParaRPr lang="en-US"/>
        </a:p>
      </dgm:t>
    </dgm:pt>
    <dgm:pt modelId="{7F9A6709-A682-4C1C-BD80-E38DA7B54CF6}">
      <dgm:prSet/>
      <dgm:spPr/>
      <dgm:t>
        <a:bodyPr/>
        <a:lstStyle/>
        <a:p>
          <a:pPr rtl="0"/>
          <a:r>
            <a:rPr lang="en-US" b="1" baseline="0" dirty="0" smtClean="0"/>
            <a:t>Theoretical Notion</a:t>
          </a:r>
          <a:r>
            <a:rPr lang="en-US" baseline="0" dirty="0" smtClean="0"/>
            <a:t>: Students have not been given adequate opportunities to learn</a:t>
          </a:r>
          <a:endParaRPr lang="en-US" dirty="0"/>
        </a:p>
      </dgm:t>
    </dgm:pt>
    <dgm:pt modelId="{B79B8CD3-1A64-452B-83B1-017B6E0F04A0}" type="parTrans" cxnId="{13782802-817B-4279-BF07-F2BD3CE5EA8F}">
      <dgm:prSet/>
      <dgm:spPr/>
      <dgm:t>
        <a:bodyPr/>
        <a:lstStyle/>
        <a:p>
          <a:endParaRPr lang="en-US"/>
        </a:p>
      </dgm:t>
    </dgm:pt>
    <dgm:pt modelId="{D2DC5867-702D-4D51-93DE-6F909571B430}" type="sibTrans" cxnId="{13782802-817B-4279-BF07-F2BD3CE5EA8F}">
      <dgm:prSet/>
      <dgm:spPr/>
      <dgm:t>
        <a:bodyPr/>
        <a:lstStyle/>
        <a:p>
          <a:endParaRPr lang="en-US"/>
        </a:p>
      </dgm:t>
    </dgm:pt>
    <dgm:pt modelId="{38828F27-8F11-4011-AE9B-6C3CB988B184}">
      <dgm:prSet/>
      <dgm:spPr/>
      <dgm:t>
        <a:bodyPr/>
        <a:lstStyle/>
        <a:p>
          <a:pPr rtl="0"/>
          <a:r>
            <a:rPr lang="en-US" b="1" baseline="0" dirty="0" smtClean="0"/>
            <a:t>Goal</a:t>
          </a:r>
          <a:r>
            <a:rPr lang="en-US" baseline="0" dirty="0" smtClean="0"/>
            <a:t>: Provide research validated treatment protocols</a:t>
          </a:r>
          <a:endParaRPr lang="en-US" dirty="0"/>
        </a:p>
      </dgm:t>
    </dgm:pt>
    <dgm:pt modelId="{DDE6B30A-E0DA-49E3-A1DD-93A75F58D6E8}" type="parTrans" cxnId="{6634C76E-76ED-4960-8F2A-9D516272E953}">
      <dgm:prSet/>
      <dgm:spPr/>
      <dgm:t>
        <a:bodyPr/>
        <a:lstStyle/>
        <a:p>
          <a:endParaRPr lang="en-US"/>
        </a:p>
      </dgm:t>
    </dgm:pt>
    <dgm:pt modelId="{33A8D397-8BAB-4BFC-8E92-1937BADB8188}" type="sibTrans" cxnId="{6634C76E-76ED-4960-8F2A-9D516272E953}">
      <dgm:prSet/>
      <dgm:spPr/>
      <dgm:t>
        <a:bodyPr/>
        <a:lstStyle/>
        <a:p>
          <a:endParaRPr lang="en-US"/>
        </a:p>
      </dgm:t>
    </dgm:pt>
    <dgm:pt modelId="{396530A0-87E2-4DA4-B039-A268C61D85D2}">
      <dgm:prSet/>
      <dgm:spPr/>
      <dgm:t>
        <a:bodyPr/>
        <a:lstStyle/>
        <a:p>
          <a:pPr rtl="0"/>
          <a:r>
            <a:rPr lang="en-US" b="1" baseline="0" dirty="0" smtClean="0"/>
            <a:t>Advantage</a:t>
          </a:r>
          <a:r>
            <a:rPr lang="en-US" baseline="0" dirty="0" smtClean="0"/>
            <a:t>: Better quality control of treatment delivery, more feasible and usable</a:t>
          </a:r>
          <a:endParaRPr lang="en-US" dirty="0"/>
        </a:p>
      </dgm:t>
    </dgm:pt>
    <dgm:pt modelId="{9E78FE09-CABF-46AB-B8F8-4BED8CC5F7BC}" type="parTrans" cxnId="{E8D89FD9-D59B-41E4-952E-E2748849AD3E}">
      <dgm:prSet/>
      <dgm:spPr/>
      <dgm:t>
        <a:bodyPr/>
        <a:lstStyle/>
        <a:p>
          <a:endParaRPr lang="en-US"/>
        </a:p>
      </dgm:t>
    </dgm:pt>
    <dgm:pt modelId="{C99B6189-F619-4DAF-970D-AB21F69031AA}" type="sibTrans" cxnId="{E8D89FD9-D59B-41E4-952E-E2748849AD3E}">
      <dgm:prSet/>
      <dgm:spPr/>
      <dgm:t>
        <a:bodyPr/>
        <a:lstStyle/>
        <a:p>
          <a:endParaRPr lang="en-US"/>
        </a:p>
      </dgm:t>
    </dgm:pt>
    <dgm:pt modelId="{0CDF1F4B-03A1-49D6-94D6-57578A02A20A}">
      <dgm:prSet custT="1"/>
      <dgm:spPr/>
      <dgm:t>
        <a:bodyPr/>
        <a:lstStyle/>
        <a:p>
          <a:pPr rtl="0"/>
          <a:r>
            <a:rPr lang="en-US" sz="2400" baseline="0" dirty="0" smtClean="0"/>
            <a:t>Problem Solving Approach</a:t>
          </a:r>
          <a:endParaRPr lang="en-US" sz="2400" dirty="0"/>
        </a:p>
      </dgm:t>
    </dgm:pt>
    <dgm:pt modelId="{AC8E4769-E682-4C81-A253-10590639E3D4}" type="parTrans" cxnId="{965F230B-9BB8-45EE-9CB5-BC0D33E31959}">
      <dgm:prSet/>
      <dgm:spPr/>
      <dgm:t>
        <a:bodyPr/>
        <a:lstStyle/>
        <a:p>
          <a:endParaRPr lang="en-US"/>
        </a:p>
      </dgm:t>
    </dgm:pt>
    <dgm:pt modelId="{E807EF6D-5069-4BFC-934A-A0546A7452D7}" type="sibTrans" cxnId="{965F230B-9BB8-45EE-9CB5-BC0D33E31959}">
      <dgm:prSet/>
      <dgm:spPr/>
      <dgm:t>
        <a:bodyPr/>
        <a:lstStyle/>
        <a:p>
          <a:endParaRPr lang="en-US"/>
        </a:p>
      </dgm:t>
    </dgm:pt>
    <dgm:pt modelId="{C1D5981B-C05F-4714-8A6E-4C1D849718A3}">
      <dgm:prSet/>
      <dgm:spPr/>
      <dgm:t>
        <a:bodyPr/>
        <a:lstStyle/>
        <a:p>
          <a:pPr rtl="0"/>
          <a:r>
            <a:rPr lang="en-US" b="1" baseline="0" smtClean="0"/>
            <a:t>Theoretical Notion: </a:t>
          </a:r>
          <a:r>
            <a:rPr lang="en-US" baseline="0" smtClean="0"/>
            <a:t>Identify environmental conditions related to REASON for individual student’s challenges</a:t>
          </a:r>
          <a:endParaRPr lang="en-US"/>
        </a:p>
      </dgm:t>
    </dgm:pt>
    <dgm:pt modelId="{567FA9C8-00B8-4AFA-B030-D4B7DBB3C2B4}" type="parTrans" cxnId="{00C04D42-5401-4833-BD4A-9DF2C54F2225}">
      <dgm:prSet/>
      <dgm:spPr/>
      <dgm:t>
        <a:bodyPr/>
        <a:lstStyle/>
        <a:p>
          <a:endParaRPr lang="en-US"/>
        </a:p>
      </dgm:t>
    </dgm:pt>
    <dgm:pt modelId="{E2E2C754-99BF-451B-A6E0-8DEDA07E6AFB}" type="sibTrans" cxnId="{00C04D42-5401-4833-BD4A-9DF2C54F2225}">
      <dgm:prSet/>
      <dgm:spPr/>
      <dgm:t>
        <a:bodyPr/>
        <a:lstStyle/>
        <a:p>
          <a:endParaRPr lang="en-US"/>
        </a:p>
      </dgm:t>
    </dgm:pt>
    <dgm:pt modelId="{4DB44684-69F4-41CD-904C-2AD18804BECA}">
      <dgm:prSet/>
      <dgm:spPr/>
      <dgm:t>
        <a:bodyPr/>
        <a:lstStyle/>
        <a:p>
          <a:pPr rtl="0"/>
          <a:r>
            <a:rPr lang="en-US" b="1" baseline="0" smtClean="0"/>
            <a:t>Goal: </a:t>
          </a:r>
          <a:endParaRPr lang="en-US"/>
        </a:p>
      </dgm:t>
    </dgm:pt>
    <dgm:pt modelId="{8EFBC551-CD76-41BF-95C5-F3FC73238693}" type="parTrans" cxnId="{288A48BE-83D6-40B3-B531-8FE2297D10D7}">
      <dgm:prSet/>
      <dgm:spPr/>
      <dgm:t>
        <a:bodyPr/>
        <a:lstStyle/>
        <a:p>
          <a:endParaRPr lang="en-US"/>
        </a:p>
      </dgm:t>
    </dgm:pt>
    <dgm:pt modelId="{3F1E38E7-024A-418C-97A1-9511FE50C0FB}" type="sibTrans" cxnId="{288A48BE-83D6-40B3-B531-8FE2297D10D7}">
      <dgm:prSet/>
      <dgm:spPr/>
      <dgm:t>
        <a:bodyPr/>
        <a:lstStyle/>
        <a:p>
          <a:endParaRPr lang="en-US"/>
        </a:p>
      </dgm:t>
    </dgm:pt>
    <dgm:pt modelId="{1E0DB110-6AC9-45E4-98E9-AAC957B52426}">
      <dgm:prSet/>
      <dgm:spPr/>
      <dgm:t>
        <a:bodyPr/>
        <a:lstStyle/>
        <a:p>
          <a:pPr rtl="0"/>
          <a:r>
            <a:rPr lang="en-US" baseline="0" dirty="0" smtClean="0"/>
            <a:t>Clearly define problem</a:t>
          </a:r>
          <a:endParaRPr lang="en-US" dirty="0"/>
        </a:p>
      </dgm:t>
    </dgm:pt>
    <dgm:pt modelId="{7870360B-AE92-4A67-B308-CDA2973EF1F1}" type="parTrans" cxnId="{8EE3826D-ED9B-4A71-B7BC-94C5A1EEAB1F}">
      <dgm:prSet/>
      <dgm:spPr/>
      <dgm:t>
        <a:bodyPr/>
        <a:lstStyle/>
        <a:p>
          <a:endParaRPr lang="en-US"/>
        </a:p>
      </dgm:t>
    </dgm:pt>
    <dgm:pt modelId="{B9D41624-43BD-4469-82CE-E15BE804A77B}" type="sibTrans" cxnId="{8EE3826D-ED9B-4A71-B7BC-94C5A1EEAB1F}">
      <dgm:prSet/>
      <dgm:spPr/>
      <dgm:t>
        <a:bodyPr/>
        <a:lstStyle/>
        <a:p>
          <a:endParaRPr lang="en-US"/>
        </a:p>
      </dgm:t>
    </dgm:pt>
    <dgm:pt modelId="{CE3197D4-7C9A-4DC1-81C5-5BC188FFD986}">
      <dgm:prSet/>
      <dgm:spPr/>
      <dgm:t>
        <a:bodyPr/>
        <a:lstStyle/>
        <a:p>
          <a:pPr rtl="0"/>
          <a:endParaRPr lang="en-US" dirty="0"/>
        </a:p>
      </dgm:t>
    </dgm:pt>
    <dgm:pt modelId="{C35D3CDD-740C-48CE-8DA1-DB8D953EE6AB}" type="parTrans" cxnId="{46B51FA8-778B-4460-ACCA-73E0162AF18D}">
      <dgm:prSet/>
      <dgm:spPr/>
      <dgm:t>
        <a:bodyPr/>
        <a:lstStyle/>
        <a:p>
          <a:endParaRPr lang="en-US"/>
        </a:p>
      </dgm:t>
    </dgm:pt>
    <dgm:pt modelId="{8C22E8EA-6B4A-4DC8-A9A8-B633AC95108A}" type="sibTrans" cxnId="{46B51FA8-778B-4460-ACCA-73E0162AF18D}">
      <dgm:prSet/>
      <dgm:spPr/>
      <dgm:t>
        <a:bodyPr/>
        <a:lstStyle/>
        <a:p>
          <a:endParaRPr lang="en-US"/>
        </a:p>
      </dgm:t>
    </dgm:pt>
    <dgm:pt modelId="{709FB450-07ED-436C-B720-AF7BA138FEDB}">
      <dgm:prSet/>
      <dgm:spPr/>
      <dgm:t>
        <a:bodyPr/>
        <a:lstStyle/>
        <a:p>
          <a:pPr rtl="0"/>
          <a:endParaRPr lang="en-US" dirty="0"/>
        </a:p>
      </dgm:t>
    </dgm:pt>
    <dgm:pt modelId="{7BE50F41-0524-4EBB-9D46-5D1E13947D20}" type="parTrans" cxnId="{E2BE9A50-ECC2-4A57-B3CE-5B1EB7259034}">
      <dgm:prSet/>
      <dgm:spPr/>
      <dgm:t>
        <a:bodyPr/>
        <a:lstStyle/>
        <a:p>
          <a:endParaRPr lang="en-US"/>
        </a:p>
      </dgm:t>
    </dgm:pt>
    <dgm:pt modelId="{972A1BB9-233E-4809-9A78-C5907F73E1FC}" type="sibTrans" cxnId="{E2BE9A50-ECC2-4A57-B3CE-5B1EB7259034}">
      <dgm:prSet/>
      <dgm:spPr/>
      <dgm:t>
        <a:bodyPr/>
        <a:lstStyle/>
        <a:p>
          <a:endParaRPr lang="en-US"/>
        </a:p>
      </dgm:t>
    </dgm:pt>
    <dgm:pt modelId="{B5B3597A-7AD5-4BB0-AF8D-C0337C1B61CC}">
      <dgm:prSet/>
      <dgm:spPr/>
      <dgm:t>
        <a:bodyPr/>
        <a:lstStyle/>
        <a:p>
          <a:pPr rtl="0"/>
          <a:r>
            <a:rPr lang="en-US" baseline="0" dirty="0" smtClean="0"/>
            <a:t>Generate hypotheses for the REASON for the problem</a:t>
          </a:r>
          <a:endParaRPr lang="en-US" dirty="0"/>
        </a:p>
      </dgm:t>
    </dgm:pt>
    <dgm:pt modelId="{2388B45B-FE7A-4667-8EC8-5DAE1B3A2669}" type="parTrans" cxnId="{1B8607BE-5742-436D-B6B3-CA0035913890}">
      <dgm:prSet/>
      <dgm:spPr/>
      <dgm:t>
        <a:bodyPr/>
        <a:lstStyle/>
        <a:p>
          <a:endParaRPr lang="en-US"/>
        </a:p>
      </dgm:t>
    </dgm:pt>
    <dgm:pt modelId="{4728A38B-E110-4BF1-A726-4C7E0635C1B0}" type="sibTrans" cxnId="{1B8607BE-5742-436D-B6B3-CA0035913890}">
      <dgm:prSet/>
      <dgm:spPr/>
      <dgm:t>
        <a:bodyPr/>
        <a:lstStyle/>
        <a:p>
          <a:endParaRPr lang="en-US"/>
        </a:p>
      </dgm:t>
    </dgm:pt>
    <dgm:pt modelId="{A0B9B773-0E69-41F4-ABAE-11C179061965}">
      <dgm:prSet/>
      <dgm:spPr/>
      <dgm:t>
        <a:bodyPr/>
        <a:lstStyle/>
        <a:p>
          <a:pPr rtl="0"/>
          <a:r>
            <a:rPr lang="en-US" baseline="0" dirty="0" smtClean="0"/>
            <a:t>Design an intervention accordingly &amp; implement with integrity</a:t>
          </a:r>
          <a:endParaRPr lang="en-US" dirty="0"/>
        </a:p>
      </dgm:t>
    </dgm:pt>
    <dgm:pt modelId="{612A14DD-6F11-441A-BD69-849E2E937BE6}" type="parTrans" cxnId="{E1E50EE2-6493-4955-8E9B-527444C4095E}">
      <dgm:prSet/>
      <dgm:spPr/>
      <dgm:t>
        <a:bodyPr/>
        <a:lstStyle/>
        <a:p>
          <a:endParaRPr lang="en-US"/>
        </a:p>
      </dgm:t>
    </dgm:pt>
    <dgm:pt modelId="{D7011D7F-569A-42C6-97A0-4EBC44F245E0}" type="sibTrans" cxnId="{E1E50EE2-6493-4955-8E9B-527444C4095E}">
      <dgm:prSet/>
      <dgm:spPr/>
      <dgm:t>
        <a:bodyPr/>
        <a:lstStyle/>
        <a:p>
          <a:endParaRPr lang="en-US"/>
        </a:p>
      </dgm:t>
    </dgm:pt>
    <dgm:pt modelId="{3D4A2393-4688-407B-9A4A-CE33780A26BF}">
      <dgm:prSet/>
      <dgm:spPr/>
      <dgm:t>
        <a:bodyPr/>
        <a:lstStyle/>
        <a:p>
          <a:pPr rtl="0"/>
          <a:r>
            <a:rPr lang="en-US" baseline="0" dirty="0" smtClean="0"/>
            <a:t>Evaluate the effects </a:t>
          </a:r>
          <a:endParaRPr lang="en-US" dirty="0"/>
        </a:p>
      </dgm:t>
    </dgm:pt>
    <dgm:pt modelId="{46237188-8D0A-4388-9402-0847F9840477}" type="parTrans" cxnId="{0AFF1880-C179-47EF-A31C-052E884276FA}">
      <dgm:prSet/>
      <dgm:spPr/>
      <dgm:t>
        <a:bodyPr/>
        <a:lstStyle/>
        <a:p>
          <a:endParaRPr lang="en-US"/>
        </a:p>
      </dgm:t>
    </dgm:pt>
    <dgm:pt modelId="{81EB61DF-0607-4F64-B381-06A9B2808EEF}" type="sibTrans" cxnId="{0AFF1880-C179-47EF-A31C-052E884276FA}">
      <dgm:prSet/>
      <dgm:spPr/>
      <dgm:t>
        <a:bodyPr/>
        <a:lstStyle/>
        <a:p>
          <a:endParaRPr lang="en-US"/>
        </a:p>
      </dgm:t>
    </dgm:pt>
    <dgm:pt modelId="{222771CF-09AF-491F-80A2-ECA46C03FF61}">
      <dgm:prSet/>
      <dgm:spPr/>
      <dgm:t>
        <a:bodyPr/>
        <a:lstStyle/>
        <a:p>
          <a:pPr rtl="0"/>
          <a:r>
            <a:rPr lang="en-US" b="1" baseline="0" dirty="0" smtClean="0"/>
            <a:t>Advantage: </a:t>
          </a:r>
          <a:r>
            <a:rPr lang="en-US" baseline="0" dirty="0" smtClean="0"/>
            <a:t>Treatment may be better matched to reason for problem &amp; is individualized</a:t>
          </a:r>
          <a:endParaRPr lang="en-US" dirty="0"/>
        </a:p>
      </dgm:t>
    </dgm:pt>
    <dgm:pt modelId="{87CF27D9-D10D-48EC-9C2C-1B62C0FD9CD9}" type="sibTrans" cxnId="{3C06F27C-E9CC-4296-B4A2-216D50D67678}">
      <dgm:prSet/>
      <dgm:spPr/>
      <dgm:t>
        <a:bodyPr/>
        <a:lstStyle/>
        <a:p>
          <a:endParaRPr lang="en-US"/>
        </a:p>
      </dgm:t>
    </dgm:pt>
    <dgm:pt modelId="{E2E7E72D-4C84-475E-9796-10D3A39DB4D2}" type="parTrans" cxnId="{3C06F27C-E9CC-4296-B4A2-216D50D67678}">
      <dgm:prSet/>
      <dgm:spPr/>
      <dgm:t>
        <a:bodyPr/>
        <a:lstStyle/>
        <a:p>
          <a:endParaRPr lang="en-US"/>
        </a:p>
      </dgm:t>
    </dgm:pt>
    <dgm:pt modelId="{83C71816-6201-4212-9B67-C8BBDEAED59E}" type="pres">
      <dgm:prSet presAssocID="{B85F92FD-0660-4445-A65D-C3F73A03A1C2}" presName="Name0" presStyleCnt="0">
        <dgm:presLayoutVars>
          <dgm:dir/>
          <dgm:animLvl val="lvl"/>
          <dgm:resizeHandles val="exact"/>
        </dgm:presLayoutVars>
      </dgm:prSet>
      <dgm:spPr/>
      <dgm:t>
        <a:bodyPr/>
        <a:lstStyle/>
        <a:p>
          <a:endParaRPr lang="en-US"/>
        </a:p>
      </dgm:t>
    </dgm:pt>
    <dgm:pt modelId="{CCDC9216-24F4-4C2F-8D8A-D4CA16799950}" type="pres">
      <dgm:prSet presAssocID="{F54B9CA1-F941-4225-AAFB-5E0B12D84870}" presName="composite" presStyleCnt="0"/>
      <dgm:spPr/>
      <dgm:t>
        <a:bodyPr/>
        <a:lstStyle/>
        <a:p>
          <a:endParaRPr lang="en-US"/>
        </a:p>
      </dgm:t>
    </dgm:pt>
    <dgm:pt modelId="{2208EFA2-DF22-4A8D-A03A-2BBCF7F2F70A}" type="pres">
      <dgm:prSet presAssocID="{F54B9CA1-F941-4225-AAFB-5E0B12D84870}" presName="parTx" presStyleLbl="alignNode1" presStyleIdx="0" presStyleCnt="2" custScaleY="98473" custLinFactNeighborY="-1989">
        <dgm:presLayoutVars>
          <dgm:chMax val="0"/>
          <dgm:chPref val="0"/>
          <dgm:bulletEnabled val="1"/>
        </dgm:presLayoutVars>
      </dgm:prSet>
      <dgm:spPr/>
      <dgm:t>
        <a:bodyPr/>
        <a:lstStyle/>
        <a:p>
          <a:endParaRPr lang="en-US"/>
        </a:p>
      </dgm:t>
    </dgm:pt>
    <dgm:pt modelId="{67EB2097-B68B-40F1-A2E2-246A67B68130}" type="pres">
      <dgm:prSet presAssocID="{F54B9CA1-F941-4225-AAFB-5E0B12D84870}" presName="desTx" presStyleLbl="alignAccFollowNode1" presStyleIdx="0" presStyleCnt="2">
        <dgm:presLayoutVars>
          <dgm:bulletEnabled val="1"/>
        </dgm:presLayoutVars>
      </dgm:prSet>
      <dgm:spPr/>
      <dgm:t>
        <a:bodyPr/>
        <a:lstStyle/>
        <a:p>
          <a:endParaRPr lang="en-US"/>
        </a:p>
      </dgm:t>
    </dgm:pt>
    <dgm:pt modelId="{7CE569AC-5620-4583-B35C-61797AD254F0}" type="pres">
      <dgm:prSet presAssocID="{D9232993-92AD-430A-A578-0C8F448A4371}" presName="space" presStyleCnt="0"/>
      <dgm:spPr/>
      <dgm:t>
        <a:bodyPr/>
        <a:lstStyle/>
        <a:p>
          <a:endParaRPr lang="en-US"/>
        </a:p>
      </dgm:t>
    </dgm:pt>
    <dgm:pt modelId="{B28EA177-F778-486C-A581-A18231FEFA73}" type="pres">
      <dgm:prSet presAssocID="{0CDF1F4B-03A1-49D6-94D6-57578A02A20A}" presName="composite" presStyleCnt="0"/>
      <dgm:spPr/>
      <dgm:t>
        <a:bodyPr/>
        <a:lstStyle/>
        <a:p>
          <a:endParaRPr lang="en-US"/>
        </a:p>
      </dgm:t>
    </dgm:pt>
    <dgm:pt modelId="{F168FBB4-30D0-4206-B995-DDE6FEDA59E7}" type="pres">
      <dgm:prSet presAssocID="{0CDF1F4B-03A1-49D6-94D6-57578A02A20A}" presName="parTx" presStyleLbl="alignNode1" presStyleIdx="1" presStyleCnt="2">
        <dgm:presLayoutVars>
          <dgm:chMax val="0"/>
          <dgm:chPref val="0"/>
          <dgm:bulletEnabled val="1"/>
        </dgm:presLayoutVars>
      </dgm:prSet>
      <dgm:spPr/>
      <dgm:t>
        <a:bodyPr/>
        <a:lstStyle/>
        <a:p>
          <a:endParaRPr lang="en-US"/>
        </a:p>
      </dgm:t>
    </dgm:pt>
    <dgm:pt modelId="{E7EC9DC2-030F-45C0-A599-AF793146978E}" type="pres">
      <dgm:prSet presAssocID="{0CDF1F4B-03A1-49D6-94D6-57578A02A20A}" presName="desTx" presStyleLbl="alignAccFollowNode1" presStyleIdx="1" presStyleCnt="2">
        <dgm:presLayoutVars>
          <dgm:bulletEnabled val="1"/>
        </dgm:presLayoutVars>
      </dgm:prSet>
      <dgm:spPr/>
      <dgm:t>
        <a:bodyPr/>
        <a:lstStyle/>
        <a:p>
          <a:endParaRPr lang="en-US"/>
        </a:p>
      </dgm:t>
    </dgm:pt>
  </dgm:ptLst>
  <dgm:cxnLst>
    <dgm:cxn modelId="{3C06F27C-E9CC-4296-B4A2-216D50D67678}" srcId="{0CDF1F4B-03A1-49D6-94D6-57578A02A20A}" destId="{222771CF-09AF-491F-80A2-ECA46C03FF61}" srcOrd="2" destOrd="0" parTransId="{E2E7E72D-4C84-475E-9796-10D3A39DB4D2}" sibTransId="{87CF27D9-D10D-48EC-9C2C-1B62C0FD9CD9}"/>
    <dgm:cxn modelId="{E1E50EE2-6493-4955-8E9B-527444C4095E}" srcId="{4DB44684-69F4-41CD-904C-2AD18804BECA}" destId="{A0B9B773-0E69-41F4-ABAE-11C179061965}" srcOrd="2" destOrd="0" parTransId="{612A14DD-6F11-441A-BD69-849E2E937BE6}" sibTransId="{D7011D7F-569A-42C6-97A0-4EBC44F245E0}"/>
    <dgm:cxn modelId="{33B07DAC-A329-4D54-9C26-6FC8FBA5DDAE}" type="presOf" srcId="{4DB44684-69F4-41CD-904C-2AD18804BECA}" destId="{E7EC9DC2-030F-45C0-A599-AF793146978E}" srcOrd="0" destOrd="1" presId="urn:microsoft.com/office/officeart/2005/8/layout/hList1"/>
    <dgm:cxn modelId="{6634C76E-76ED-4960-8F2A-9D516272E953}" srcId="{F54B9CA1-F941-4225-AAFB-5E0B12D84870}" destId="{38828F27-8F11-4011-AE9B-6C3CB988B184}" srcOrd="2" destOrd="0" parTransId="{DDE6B30A-E0DA-49E3-A1DD-93A75F58D6E8}" sibTransId="{33A8D397-8BAB-4BFC-8E92-1937BADB8188}"/>
    <dgm:cxn modelId="{8EE3826D-ED9B-4A71-B7BC-94C5A1EEAB1F}" srcId="{4DB44684-69F4-41CD-904C-2AD18804BECA}" destId="{1E0DB110-6AC9-45E4-98E9-AAC957B52426}" srcOrd="0" destOrd="0" parTransId="{7870360B-AE92-4A67-B308-CDA2973EF1F1}" sibTransId="{B9D41624-43BD-4469-82CE-E15BE804A77B}"/>
    <dgm:cxn modelId="{2B68D8C7-2B1F-43D3-B671-B2D048F8ADB5}" type="presOf" srcId="{396530A0-87E2-4DA4-B039-A268C61D85D2}" destId="{67EB2097-B68B-40F1-A2E2-246A67B68130}" srcOrd="0" destOrd="4" presId="urn:microsoft.com/office/officeart/2005/8/layout/hList1"/>
    <dgm:cxn modelId="{57B32313-E8BB-4EB8-BBA3-44A9589B14D2}" type="presOf" srcId="{3D4A2393-4688-407B-9A4A-CE33780A26BF}" destId="{E7EC9DC2-030F-45C0-A599-AF793146978E}" srcOrd="0" destOrd="5" presId="urn:microsoft.com/office/officeart/2005/8/layout/hList1"/>
    <dgm:cxn modelId="{46B51FA8-778B-4460-ACCA-73E0162AF18D}" srcId="{F54B9CA1-F941-4225-AAFB-5E0B12D84870}" destId="{CE3197D4-7C9A-4DC1-81C5-5BC188FFD986}" srcOrd="1" destOrd="0" parTransId="{C35D3CDD-740C-48CE-8DA1-DB8D953EE6AB}" sibTransId="{8C22E8EA-6B4A-4DC8-A9A8-B633AC95108A}"/>
    <dgm:cxn modelId="{E2BE9A50-ECC2-4A57-B3CE-5B1EB7259034}" srcId="{F54B9CA1-F941-4225-AAFB-5E0B12D84870}" destId="{709FB450-07ED-436C-B720-AF7BA138FEDB}" srcOrd="3" destOrd="0" parTransId="{7BE50F41-0524-4EBB-9D46-5D1E13947D20}" sibTransId="{972A1BB9-233E-4809-9A78-C5907F73E1FC}"/>
    <dgm:cxn modelId="{AF0DB80B-7F96-4E8B-A0C1-12C8BD8B70BF}" type="presOf" srcId="{0CDF1F4B-03A1-49D6-94D6-57578A02A20A}" destId="{F168FBB4-30D0-4206-B995-DDE6FEDA59E7}" srcOrd="0" destOrd="0" presId="urn:microsoft.com/office/officeart/2005/8/layout/hList1"/>
    <dgm:cxn modelId="{1BE04A00-F7CF-47FF-80B7-D1AB0C4CBB8B}" type="presOf" srcId="{1E0DB110-6AC9-45E4-98E9-AAC957B52426}" destId="{E7EC9DC2-030F-45C0-A599-AF793146978E}" srcOrd="0" destOrd="2" presId="urn:microsoft.com/office/officeart/2005/8/layout/hList1"/>
    <dgm:cxn modelId="{FA809CB9-9699-43C8-AE4C-1EA89479EFC8}" type="presOf" srcId="{38828F27-8F11-4011-AE9B-6C3CB988B184}" destId="{67EB2097-B68B-40F1-A2E2-246A67B68130}" srcOrd="0" destOrd="2" presId="urn:microsoft.com/office/officeart/2005/8/layout/hList1"/>
    <dgm:cxn modelId="{288A48BE-83D6-40B3-B531-8FE2297D10D7}" srcId="{0CDF1F4B-03A1-49D6-94D6-57578A02A20A}" destId="{4DB44684-69F4-41CD-904C-2AD18804BECA}" srcOrd="1" destOrd="0" parTransId="{8EFBC551-CD76-41BF-95C5-F3FC73238693}" sibTransId="{3F1E38E7-024A-418C-97A1-9511FE50C0FB}"/>
    <dgm:cxn modelId="{E69A9BB2-8E98-4417-8B18-6D09715FCE4E}" type="presOf" srcId="{CE3197D4-7C9A-4DC1-81C5-5BC188FFD986}" destId="{67EB2097-B68B-40F1-A2E2-246A67B68130}" srcOrd="0" destOrd="1" presId="urn:microsoft.com/office/officeart/2005/8/layout/hList1"/>
    <dgm:cxn modelId="{7BCADDA6-3F18-4709-8A9C-908F28821AFD}" srcId="{B85F92FD-0660-4445-A65D-C3F73A03A1C2}" destId="{F54B9CA1-F941-4225-AAFB-5E0B12D84870}" srcOrd="0" destOrd="0" parTransId="{D478A491-6B55-4287-B58B-139E2A2E29F5}" sibTransId="{D9232993-92AD-430A-A578-0C8F448A4371}"/>
    <dgm:cxn modelId="{ECE4F214-3901-4BAC-8CA9-C35A96025415}" type="presOf" srcId="{C1D5981B-C05F-4714-8A6E-4C1D849718A3}" destId="{E7EC9DC2-030F-45C0-A599-AF793146978E}" srcOrd="0" destOrd="0" presId="urn:microsoft.com/office/officeart/2005/8/layout/hList1"/>
    <dgm:cxn modelId="{1B8607BE-5742-436D-B6B3-CA0035913890}" srcId="{4DB44684-69F4-41CD-904C-2AD18804BECA}" destId="{B5B3597A-7AD5-4BB0-AF8D-C0337C1B61CC}" srcOrd="1" destOrd="0" parTransId="{2388B45B-FE7A-4667-8EC8-5DAE1B3A2669}" sibTransId="{4728A38B-E110-4BF1-A726-4C7E0635C1B0}"/>
    <dgm:cxn modelId="{302C2B11-AD36-4AE8-AB5B-DF4AC3BE1F80}" type="presOf" srcId="{B5B3597A-7AD5-4BB0-AF8D-C0337C1B61CC}" destId="{E7EC9DC2-030F-45C0-A599-AF793146978E}" srcOrd="0" destOrd="3" presId="urn:microsoft.com/office/officeart/2005/8/layout/hList1"/>
    <dgm:cxn modelId="{965F230B-9BB8-45EE-9CB5-BC0D33E31959}" srcId="{B85F92FD-0660-4445-A65D-C3F73A03A1C2}" destId="{0CDF1F4B-03A1-49D6-94D6-57578A02A20A}" srcOrd="1" destOrd="0" parTransId="{AC8E4769-E682-4C81-A253-10590639E3D4}" sibTransId="{E807EF6D-5069-4BFC-934A-A0546A7452D7}"/>
    <dgm:cxn modelId="{E8D89FD9-D59B-41E4-952E-E2748849AD3E}" srcId="{F54B9CA1-F941-4225-AAFB-5E0B12D84870}" destId="{396530A0-87E2-4DA4-B039-A268C61D85D2}" srcOrd="4" destOrd="0" parTransId="{9E78FE09-CABF-46AB-B8F8-4BED8CC5F7BC}" sibTransId="{C99B6189-F619-4DAF-970D-AB21F69031AA}"/>
    <dgm:cxn modelId="{70169DF5-3035-4AF8-BEE8-2EA12C550E73}" type="presOf" srcId="{B85F92FD-0660-4445-A65D-C3F73A03A1C2}" destId="{83C71816-6201-4212-9B67-C8BBDEAED59E}" srcOrd="0" destOrd="0" presId="urn:microsoft.com/office/officeart/2005/8/layout/hList1"/>
    <dgm:cxn modelId="{54221024-A308-4EDB-880B-8A3A40B0C792}" type="presOf" srcId="{709FB450-07ED-436C-B720-AF7BA138FEDB}" destId="{67EB2097-B68B-40F1-A2E2-246A67B68130}" srcOrd="0" destOrd="3" presId="urn:microsoft.com/office/officeart/2005/8/layout/hList1"/>
    <dgm:cxn modelId="{5C0A0731-F1F9-4531-9619-7932CFB003EA}" type="presOf" srcId="{7F9A6709-A682-4C1C-BD80-E38DA7B54CF6}" destId="{67EB2097-B68B-40F1-A2E2-246A67B68130}" srcOrd="0" destOrd="0" presId="urn:microsoft.com/office/officeart/2005/8/layout/hList1"/>
    <dgm:cxn modelId="{0AFF1880-C179-47EF-A31C-052E884276FA}" srcId="{4DB44684-69F4-41CD-904C-2AD18804BECA}" destId="{3D4A2393-4688-407B-9A4A-CE33780A26BF}" srcOrd="3" destOrd="0" parTransId="{46237188-8D0A-4388-9402-0847F9840477}" sibTransId="{81EB61DF-0607-4F64-B381-06A9B2808EEF}"/>
    <dgm:cxn modelId="{5BC1AE25-730D-4F29-A168-4148062CA1F3}" type="presOf" srcId="{F54B9CA1-F941-4225-AAFB-5E0B12D84870}" destId="{2208EFA2-DF22-4A8D-A03A-2BBCF7F2F70A}" srcOrd="0" destOrd="0" presId="urn:microsoft.com/office/officeart/2005/8/layout/hList1"/>
    <dgm:cxn modelId="{13782802-817B-4279-BF07-F2BD3CE5EA8F}" srcId="{F54B9CA1-F941-4225-AAFB-5E0B12D84870}" destId="{7F9A6709-A682-4C1C-BD80-E38DA7B54CF6}" srcOrd="0" destOrd="0" parTransId="{B79B8CD3-1A64-452B-83B1-017B6E0F04A0}" sibTransId="{D2DC5867-702D-4D51-93DE-6F909571B430}"/>
    <dgm:cxn modelId="{00C04D42-5401-4833-BD4A-9DF2C54F2225}" srcId="{0CDF1F4B-03A1-49D6-94D6-57578A02A20A}" destId="{C1D5981B-C05F-4714-8A6E-4C1D849718A3}" srcOrd="0" destOrd="0" parTransId="{567FA9C8-00B8-4AFA-B030-D4B7DBB3C2B4}" sibTransId="{E2E2C754-99BF-451B-A6E0-8DEDA07E6AFB}"/>
    <dgm:cxn modelId="{06B50566-D5B3-4741-9C17-8417CE71FF11}" type="presOf" srcId="{222771CF-09AF-491F-80A2-ECA46C03FF61}" destId="{E7EC9DC2-030F-45C0-A599-AF793146978E}" srcOrd="0" destOrd="6" presId="urn:microsoft.com/office/officeart/2005/8/layout/hList1"/>
    <dgm:cxn modelId="{E67BC6BF-A107-4887-931D-92194146653A}" type="presOf" srcId="{A0B9B773-0E69-41F4-ABAE-11C179061965}" destId="{E7EC9DC2-030F-45C0-A599-AF793146978E}" srcOrd="0" destOrd="4" presId="urn:microsoft.com/office/officeart/2005/8/layout/hList1"/>
    <dgm:cxn modelId="{23D2FD63-3D93-4674-8E41-FB1939555A86}" type="presParOf" srcId="{83C71816-6201-4212-9B67-C8BBDEAED59E}" destId="{CCDC9216-24F4-4C2F-8D8A-D4CA16799950}" srcOrd="0" destOrd="0" presId="urn:microsoft.com/office/officeart/2005/8/layout/hList1"/>
    <dgm:cxn modelId="{A49D9BFF-238E-444C-A1AB-732CD9904E1F}" type="presParOf" srcId="{CCDC9216-24F4-4C2F-8D8A-D4CA16799950}" destId="{2208EFA2-DF22-4A8D-A03A-2BBCF7F2F70A}" srcOrd="0" destOrd="0" presId="urn:microsoft.com/office/officeart/2005/8/layout/hList1"/>
    <dgm:cxn modelId="{5FE870E3-01EF-4A7A-89D2-56A2810D0FFD}" type="presParOf" srcId="{CCDC9216-24F4-4C2F-8D8A-D4CA16799950}" destId="{67EB2097-B68B-40F1-A2E2-246A67B68130}" srcOrd="1" destOrd="0" presId="urn:microsoft.com/office/officeart/2005/8/layout/hList1"/>
    <dgm:cxn modelId="{C1B2A5B9-B8D2-4774-8E29-FA830DBEC03E}" type="presParOf" srcId="{83C71816-6201-4212-9B67-C8BBDEAED59E}" destId="{7CE569AC-5620-4583-B35C-61797AD254F0}" srcOrd="1" destOrd="0" presId="urn:microsoft.com/office/officeart/2005/8/layout/hList1"/>
    <dgm:cxn modelId="{B3314728-6998-4784-BC64-70CFBCA0F747}" type="presParOf" srcId="{83C71816-6201-4212-9B67-C8BBDEAED59E}" destId="{B28EA177-F778-486C-A581-A18231FEFA73}" srcOrd="2" destOrd="0" presId="urn:microsoft.com/office/officeart/2005/8/layout/hList1"/>
    <dgm:cxn modelId="{373CFD2D-0CD4-42B7-BC81-B76812815E5D}" type="presParOf" srcId="{B28EA177-F778-486C-A581-A18231FEFA73}" destId="{F168FBB4-30D0-4206-B995-DDE6FEDA59E7}" srcOrd="0" destOrd="0" presId="urn:microsoft.com/office/officeart/2005/8/layout/hList1"/>
    <dgm:cxn modelId="{19416561-E334-46E0-B05E-BE816DBB8BA8}" type="presParOf" srcId="{B28EA177-F778-486C-A581-A18231FEFA73}" destId="{E7EC9DC2-030F-45C0-A599-AF793146978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2D812CF3-08E6-49ED-8BB1-670CA97A8F5D}" type="doc">
      <dgm:prSet loTypeId="urn:microsoft.com/office/officeart/2005/8/layout/vList4" loCatId="list" qsTypeId="urn:microsoft.com/office/officeart/2005/8/quickstyle/simple4" qsCatId="simple" csTypeId="urn:microsoft.com/office/officeart/2005/8/colors/colorful1" csCatId="colorful" phldr="1"/>
      <dgm:spPr/>
      <dgm:t>
        <a:bodyPr/>
        <a:lstStyle/>
        <a:p>
          <a:endParaRPr lang="en-US"/>
        </a:p>
      </dgm:t>
    </dgm:pt>
    <dgm:pt modelId="{231FF9CF-5DF5-4FAF-9264-4A21EE6874F3}">
      <dgm:prSet phldrT="[Text]"/>
      <dgm:spPr/>
      <dgm:t>
        <a:bodyPr/>
        <a:lstStyle/>
        <a:p>
          <a:r>
            <a:rPr lang="en-US" dirty="0" smtClean="0"/>
            <a:t>Teacher-Led</a:t>
          </a:r>
          <a:endParaRPr lang="en-US" dirty="0"/>
        </a:p>
      </dgm:t>
    </dgm:pt>
    <dgm:pt modelId="{AD4E4116-ED4C-4354-B521-A99C75E69E02}" type="parTrans" cxnId="{C20CA489-71FA-4C57-9475-159C748EE1BA}">
      <dgm:prSet/>
      <dgm:spPr/>
      <dgm:t>
        <a:bodyPr/>
        <a:lstStyle/>
        <a:p>
          <a:endParaRPr lang="en-US"/>
        </a:p>
      </dgm:t>
    </dgm:pt>
    <dgm:pt modelId="{84090A16-EB84-4399-9BA6-5BE0CBD4545E}" type="sibTrans" cxnId="{C20CA489-71FA-4C57-9475-159C748EE1BA}">
      <dgm:prSet/>
      <dgm:spPr/>
      <dgm:t>
        <a:bodyPr/>
        <a:lstStyle/>
        <a:p>
          <a:endParaRPr lang="en-US"/>
        </a:p>
      </dgm:t>
    </dgm:pt>
    <dgm:pt modelId="{C9E8712E-C851-4451-AABE-2BC5A1B1CD97}">
      <dgm:prSet phldrT="[Text]"/>
      <dgm:spPr/>
      <dgm:t>
        <a:bodyPr/>
        <a:lstStyle/>
        <a:p>
          <a:r>
            <a:rPr lang="en-US" dirty="0" smtClean="0"/>
            <a:t>Demonstration &amp; Modeling</a:t>
          </a:r>
          <a:endParaRPr lang="en-US" dirty="0"/>
        </a:p>
      </dgm:t>
    </dgm:pt>
    <dgm:pt modelId="{9BCCDAB7-FDC9-4DDB-8CE0-6453148907B5}" type="parTrans" cxnId="{6FB55E73-B29F-4B82-8C08-45A5AC1C4661}">
      <dgm:prSet/>
      <dgm:spPr/>
      <dgm:t>
        <a:bodyPr/>
        <a:lstStyle/>
        <a:p>
          <a:endParaRPr lang="en-US"/>
        </a:p>
      </dgm:t>
    </dgm:pt>
    <dgm:pt modelId="{C21A7FDC-14BD-4296-B200-9F84671DAB9E}" type="sibTrans" cxnId="{6FB55E73-B29F-4B82-8C08-45A5AC1C4661}">
      <dgm:prSet/>
      <dgm:spPr/>
      <dgm:t>
        <a:bodyPr/>
        <a:lstStyle/>
        <a:p>
          <a:endParaRPr lang="en-US"/>
        </a:p>
      </dgm:t>
    </dgm:pt>
    <dgm:pt modelId="{683E87DE-AD73-4369-AF65-D389CE98BC81}">
      <dgm:prSet phldrT="[Text]"/>
      <dgm:spPr/>
      <dgm:t>
        <a:bodyPr/>
        <a:lstStyle/>
        <a:p>
          <a:r>
            <a:rPr lang="en-US" dirty="0" smtClean="0"/>
            <a:t>Think Aloud While Solving</a:t>
          </a:r>
          <a:endParaRPr lang="en-US" dirty="0"/>
        </a:p>
      </dgm:t>
    </dgm:pt>
    <dgm:pt modelId="{D37A954A-ABE0-428B-B285-6266A1FD4FA3}" type="parTrans" cxnId="{0135E607-82C9-4D40-AE24-D9C24DBC56BB}">
      <dgm:prSet/>
      <dgm:spPr/>
      <dgm:t>
        <a:bodyPr/>
        <a:lstStyle/>
        <a:p>
          <a:endParaRPr lang="en-US"/>
        </a:p>
      </dgm:t>
    </dgm:pt>
    <dgm:pt modelId="{A64C71C2-B25B-474A-99BF-5E9E6C990CC6}" type="sibTrans" cxnId="{0135E607-82C9-4D40-AE24-D9C24DBC56BB}">
      <dgm:prSet/>
      <dgm:spPr/>
      <dgm:t>
        <a:bodyPr/>
        <a:lstStyle/>
        <a:p>
          <a:endParaRPr lang="en-US"/>
        </a:p>
      </dgm:t>
    </dgm:pt>
    <dgm:pt modelId="{3DA1F472-18D0-4101-944A-7DF20627201B}">
      <dgm:prSet phldrT="[Text]"/>
      <dgm:spPr/>
      <dgm:t>
        <a:bodyPr/>
        <a:lstStyle/>
        <a:p>
          <a:r>
            <a:rPr lang="en-US" dirty="0" smtClean="0"/>
            <a:t>Skill in Isolation</a:t>
          </a:r>
          <a:endParaRPr lang="en-US" dirty="0"/>
        </a:p>
      </dgm:t>
    </dgm:pt>
    <dgm:pt modelId="{C82AF31C-56A2-458A-AFF3-ADF49897E078}" type="parTrans" cxnId="{39D6F081-B4D9-4365-87F1-711475EF5176}">
      <dgm:prSet/>
      <dgm:spPr/>
      <dgm:t>
        <a:bodyPr/>
        <a:lstStyle/>
        <a:p>
          <a:endParaRPr lang="en-US"/>
        </a:p>
      </dgm:t>
    </dgm:pt>
    <dgm:pt modelId="{07BB2B6C-8407-4EFF-92A5-0DE7710ED129}" type="sibTrans" cxnId="{39D6F081-B4D9-4365-87F1-711475EF5176}">
      <dgm:prSet/>
      <dgm:spPr/>
      <dgm:t>
        <a:bodyPr/>
        <a:lstStyle/>
        <a:p>
          <a:endParaRPr lang="en-US"/>
        </a:p>
      </dgm:t>
    </dgm:pt>
    <dgm:pt modelId="{7000AE9F-081F-4F44-BB29-6C3B50230802}">
      <dgm:prSet phldrT="[Text]"/>
      <dgm:spPr/>
      <dgm:t>
        <a:bodyPr/>
        <a:lstStyle/>
        <a:p>
          <a:r>
            <a:rPr lang="en-US" dirty="0" smtClean="0"/>
            <a:t>Flash Cards</a:t>
          </a:r>
          <a:endParaRPr lang="en-US" dirty="0"/>
        </a:p>
      </dgm:t>
    </dgm:pt>
    <dgm:pt modelId="{FE05E851-3AF8-4BC9-B928-A93C1697ADD0}" type="parTrans" cxnId="{9A97F690-F897-44EB-9D36-2B8CF1FF284C}">
      <dgm:prSet/>
      <dgm:spPr/>
      <dgm:t>
        <a:bodyPr/>
        <a:lstStyle/>
        <a:p>
          <a:endParaRPr lang="en-US"/>
        </a:p>
      </dgm:t>
    </dgm:pt>
    <dgm:pt modelId="{9BFCC4DB-EF2F-4A04-B70B-D45AE64AD56C}" type="sibTrans" cxnId="{9A97F690-F897-44EB-9D36-2B8CF1FF284C}">
      <dgm:prSet/>
      <dgm:spPr/>
      <dgm:t>
        <a:bodyPr/>
        <a:lstStyle/>
        <a:p>
          <a:endParaRPr lang="en-US"/>
        </a:p>
      </dgm:t>
    </dgm:pt>
    <dgm:pt modelId="{15D1F293-B374-4A09-B49F-A042447D984D}">
      <dgm:prSet phldrT="[Text]"/>
      <dgm:spPr/>
      <dgm:t>
        <a:bodyPr/>
        <a:lstStyle/>
        <a:p>
          <a:r>
            <a:rPr lang="en-US" dirty="0" smtClean="0"/>
            <a:t>Incremental Rehearsal</a:t>
          </a:r>
          <a:endParaRPr lang="en-US" dirty="0"/>
        </a:p>
      </dgm:t>
    </dgm:pt>
    <dgm:pt modelId="{52BAE145-2D4F-439A-9C49-6CE519F18B13}" type="parTrans" cxnId="{3DA10FE0-98ED-48F9-ADBE-F3CBF0C92C9B}">
      <dgm:prSet/>
      <dgm:spPr/>
      <dgm:t>
        <a:bodyPr/>
        <a:lstStyle/>
        <a:p>
          <a:endParaRPr lang="en-US"/>
        </a:p>
      </dgm:t>
    </dgm:pt>
    <dgm:pt modelId="{55A8E352-A223-4B1C-B4C1-EE7D26C3466C}" type="sibTrans" cxnId="{3DA10FE0-98ED-48F9-ADBE-F3CBF0C92C9B}">
      <dgm:prSet/>
      <dgm:spPr/>
      <dgm:t>
        <a:bodyPr/>
        <a:lstStyle/>
        <a:p>
          <a:endParaRPr lang="en-US"/>
        </a:p>
      </dgm:t>
    </dgm:pt>
    <dgm:pt modelId="{C362D8A0-1911-4505-BAD7-D3E1E2C649CD}">
      <dgm:prSet phldrT="[Text]"/>
      <dgm:spPr/>
      <dgm:t>
        <a:bodyPr/>
        <a:lstStyle/>
        <a:p>
          <a:r>
            <a:rPr lang="en-US" dirty="0" smtClean="0"/>
            <a:t>Combine New with Previous Learning</a:t>
          </a:r>
          <a:endParaRPr lang="en-US" dirty="0"/>
        </a:p>
      </dgm:t>
    </dgm:pt>
    <dgm:pt modelId="{89E459D6-E71F-4DB7-A6C7-CB924823AEBD}" type="parTrans" cxnId="{782D549F-E8AC-4D7C-B5C8-97ED82F46B15}">
      <dgm:prSet/>
      <dgm:spPr/>
      <dgm:t>
        <a:bodyPr/>
        <a:lstStyle/>
        <a:p>
          <a:endParaRPr lang="en-US"/>
        </a:p>
      </dgm:t>
    </dgm:pt>
    <dgm:pt modelId="{FAFA2FFB-5A54-4F19-ABA7-CD691A86CAC9}" type="sibTrans" cxnId="{782D549F-E8AC-4D7C-B5C8-97ED82F46B15}">
      <dgm:prSet/>
      <dgm:spPr/>
      <dgm:t>
        <a:bodyPr/>
        <a:lstStyle/>
        <a:p>
          <a:endParaRPr lang="en-US"/>
        </a:p>
      </dgm:t>
    </dgm:pt>
    <dgm:pt modelId="{BB0C4DBC-F73B-4BF0-8CA0-FE202F433887}">
      <dgm:prSet phldrT="[Text]"/>
      <dgm:spPr/>
      <dgm:t>
        <a:bodyPr/>
        <a:lstStyle/>
        <a:p>
          <a:r>
            <a:rPr lang="en-US" dirty="0" smtClean="0"/>
            <a:t>Tasks &amp; Activities that Integrate Skills</a:t>
          </a:r>
          <a:endParaRPr lang="en-US" dirty="0"/>
        </a:p>
      </dgm:t>
    </dgm:pt>
    <dgm:pt modelId="{5A56D615-7EC6-4155-A39B-8B3739BD5780}" type="parTrans" cxnId="{485F29DD-A8E9-4009-88B1-CBD5FB0FB481}">
      <dgm:prSet/>
      <dgm:spPr/>
      <dgm:t>
        <a:bodyPr/>
        <a:lstStyle/>
        <a:p>
          <a:endParaRPr lang="en-US"/>
        </a:p>
      </dgm:t>
    </dgm:pt>
    <dgm:pt modelId="{FF580C89-8BFF-42B6-B808-CCAD47F1AAC9}" type="sibTrans" cxnId="{485F29DD-A8E9-4009-88B1-CBD5FB0FB481}">
      <dgm:prSet/>
      <dgm:spPr/>
      <dgm:t>
        <a:bodyPr/>
        <a:lstStyle/>
        <a:p>
          <a:endParaRPr lang="en-US"/>
        </a:p>
      </dgm:t>
    </dgm:pt>
    <dgm:pt modelId="{EC0A0EBC-1146-4A67-90A8-B7A8175AD9F2}">
      <dgm:prSet phldrT="[Text]"/>
      <dgm:spPr/>
      <dgm:t>
        <a:bodyPr/>
        <a:lstStyle/>
        <a:p>
          <a:r>
            <a:rPr lang="en-US" dirty="0" smtClean="0"/>
            <a:t>Integrate Previously Learned Skills &amp; Concepts</a:t>
          </a:r>
          <a:endParaRPr lang="en-US" dirty="0"/>
        </a:p>
      </dgm:t>
    </dgm:pt>
    <dgm:pt modelId="{AC6C861B-17BB-40D0-8C3A-8B5685AEF711}" type="parTrans" cxnId="{B7C72500-E9EF-408A-A876-FC852A4B2894}">
      <dgm:prSet/>
      <dgm:spPr/>
      <dgm:t>
        <a:bodyPr/>
        <a:lstStyle/>
        <a:p>
          <a:endParaRPr lang="en-US"/>
        </a:p>
      </dgm:t>
    </dgm:pt>
    <dgm:pt modelId="{C9B3F83B-C46A-48BA-A7C8-28CC341F7183}" type="sibTrans" cxnId="{B7C72500-E9EF-408A-A876-FC852A4B2894}">
      <dgm:prSet/>
      <dgm:spPr/>
      <dgm:t>
        <a:bodyPr/>
        <a:lstStyle/>
        <a:p>
          <a:endParaRPr lang="en-US"/>
        </a:p>
      </dgm:t>
    </dgm:pt>
    <dgm:pt modelId="{224AA57D-377E-4BB9-83BF-B9E23645F2F2}">
      <dgm:prSet/>
      <dgm:spPr/>
      <dgm:t>
        <a:bodyPr/>
        <a:lstStyle/>
        <a:p>
          <a:r>
            <a:rPr lang="en-US" dirty="0" smtClean="0"/>
            <a:t>Games, Advanced Problems</a:t>
          </a:r>
          <a:endParaRPr lang="en-US" dirty="0"/>
        </a:p>
      </dgm:t>
    </dgm:pt>
    <dgm:pt modelId="{6456F78E-1DE2-49FF-BE39-E56C4F8BED02}" type="parTrans" cxnId="{043A91B9-37A4-4961-8B22-5335A5E94EAE}">
      <dgm:prSet/>
      <dgm:spPr/>
      <dgm:t>
        <a:bodyPr/>
        <a:lstStyle/>
        <a:p>
          <a:endParaRPr lang="en-US"/>
        </a:p>
      </dgm:t>
    </dgm:pt>
    <dgm:pt modelId="{2F319232-1076-4D0A-BEF3-2FFE4201E91D}" type="sibTrans" cxnId="{043A91B9-37A4-4961-8B22-5335A5E94EAE}">
      <dgm:prSet/>
      <dgm:spPr/>
      <dgm:t>
        <a:bodyPr/>
        <a:lstStyle/>
        <a:p>
          <a:endParaRPr lang="en-US"/>
        </a:p>
      </dgm:t>
    </dgm:pt>
    <dgm:pt modelId="{D32F34B7-333D-4BC5-A597-8906DB591812}" type="pres">
      <dgm:prSet presAssocID="{2D812CF3-08E6-49ED-8BB1-670CA97A8F5D}" presName="linear" presStyleCnt="0">
        <dgm:presLayoutVars>
          <dgm:dir/>
          <dgm:resizeHandles val="exact"/>
        </dgm:presLayoutVars>
      </dgm:prSet>
      <dgm:spPr/>
      <dgm:t>
        <a:bodyPr/>
        <a:lstStyle/>
        <a:p>
          <a:endParaRPr lang="en-US"/>
        </a:p>
      </dgm:t>
    </dgm:pt>
    <dgm:pt modelId="{196E798B-0BEF-43A2-AC7A-BB875E670153}" type="pres">
      <dgm:prSet presAssocID="{231FF9CF-5DF5-4FAF-9264-4A21EE6874F3}" presName="comp" presStyleCnt="0"/>
      <dgm:spPr/>
    </dgm:pt>
    <dgm:pt modelId="{725048DE-BB33-4EFC-88DF-6F9280F1EE7A}" type="pres">
      <dgm:prSet presAssocID="{231FF9CF-5DF5-4FAF-9264-4A21EE6874F3}" presName="box" presStyleLbl="node1" presStyleIdx="0" presStyleCnt="4"/>
      <dgm:spPr/>
      <dgm:t>
        <a:bodyPr/>
        <a:lstStyle/>
        <a:p>
          <a:endParaRPr lang="en-US"/>
        </a:p>
      </dgm:t>
    </dgm:pt>
    <dgm:pt modelId="{FF690900-8FF5-4FE2-97DA-4403CB4455C2}" type="pres">
      <dgm:prSet presAssocID="{231FF9CF-5DF5-4FAF-9264-4A21EE6874F3}"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9000" r="-9000"/>
          </a:stretch>
        </a:blipFill>
      </dgm:spPr>
      <dgm:t>
        <a:bodyPr/>
        <a:lstStyle/>
        <a:p>
          <a:endParaRPr lang="en-US"/>
        </a:p>
      </dgm:t>
    </dgm:pt>
    <dgm:pt modelId="{16A6F1FE-FE27-4B73-81CD-F56F67CA8836}" type="pres">
      <dgm:prSet presAssocID="{231FF9CF-5DF5-4FAF-9264-4A21EE6874F3}" presName="text" presStyleLbl="node1" presStyleIdx="0" presStyleCnt="4">
        <dgm:presLayoutVars>
          <dgm:bulletEnabled val="1"/>
        </dgm:presLayoutVars>
      </dgm:prSet>
      <dgm:spPr/>
      <dgm:t>
        <a:bodyPr/>
        <a:lstStyle/>
        <a:p>
          <a:endParaRPr lang="en-US"/>
        </a:p>
      </dgm:t>
    </dgm:pt>
    <dgm:pt modelId="{95398A6E-C561-47E8-BBFA-0C56E351C221}" type="pres">
      <dgm:prSet presAssocID="{84090A16-EB84-4399-9BA6-5BE0CBD4545E}" presName="spacer" presStyleCnt="0"/>
      <dgm:spPr/>
    </dgm:pt>
    <dgm:pt modelId="{079DE67B-AEA7-483C-BBF6-1795E3949C2A}" type="pres">
      <dgm:prSet presAssocID="{3DA1F472-18D0-4101-944A-7DF20627201B}" presName="comp" presStyleCnt="0"/>
      <dgm:spPr/>
    </dgm:pt>
    <dgm:pt modelId="{0E9640B7-8F78-41D8-9F09-E268A75628BD}" type="pres">
      <dgm:prSet presAssocID="{3DA1F472-18D0-4101-944A-7DF20627201B}" presName="box" presStyleLbl="node1" presStyleIdx="1" presStyleCnt="4"/>
      <dgm:spPr/>
      <dgm:t>
        <a:bodyPr/>
        <a:lstStyle/>
        <a:p>
          <a:endParaRPr lang="en-US"/>
        </a:p>
      </dgm:t>
    </dgm:pt>
    <dgm:pt modelId="{2C17A6C0-361A-41AB-932F-C1D8F687B22D}" type="pres">
      <dgm:prSet presAssocID="{3DA1F472-18D0-4101-944A-7DF20627201B}" presName="img"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1000" r="-11000"/>
          </a:stretch>
        </a:blipFill>
      </dgm:spPr>
      <dgm:t>
        <a:bodyPr/>
        <a:lstStyle/>
        <a:p>
          <a:endParaRPr lang="en-US"/>
        </a:p>
      </dgm:t>
    </dgm:pt>
    <dgm:pt modelId="{DAB074BA-1E20-4598-AB64-A548F92201DE}" type="pres">
      <dgm:prSet presAssocID="{3DA1F472-18D0-4101-944A-7DF20627201B}" presName="text" presStyleLbl="node1" presStyleIdx="1" presStyleCnt="4">
        <dgm:presLayoutVars>
          <dgm:bulletEnabled val="1"/>
        </dgm:presLayoutVars>
      </dgm:prSet>
      <dgm:spPr/>
      <dgm:t>
        <a:bodyPr/>
        <a:lstStyle/>
        <a:p>
          <a:endParaRPr lang="en-US"/>
        </a:p>
      </dgm:t>
    </dgm:pt>
    <dgm:pt modelId="{76F7C625-C077-4645-9E79-654FB3419571}" type="pres">
      <dgm:prSet presAssocID="{07BB2B6C-8407-4EFF-92A5-0DE7710ED129}" presName="spacer" presStyleCnt="0"/>
      <dgm:spPr/>
    </dgm:pt>
    <dgm:pt modelId="{2EEA83EC-081B-4608-9E21-55C9E2E037A9}" type="pres">
      <dgm:prSet presAssocID="{C362D8A0-1911-4505-BAD7-D3E1E2C649CD}" presName="comp" presStyleCnt="0"/>
      <dgm:spPr/>
    </dgm:pt>
    <dgm:pt modelId="{BA077AD9-924C-4979-8AA6-58D981AEECBC}" type="pres">
      <dgm:prSet presAssocID="{C362D8A0-1911-4505-BAD7-D3E1E2C649CD}" presName="box" presStyleLbl="node1" presStyleIdx="2" presStyleCnt="4"/>
      <dgm:spPr/>
      <dgm:t>
        <a:bodyPr/>
        <a:lstStyle/>
        <a:p>
          <a:endParaRPr lang="en-US"/>
        </a:p>
      </dgm:t>
    </dgm:pt>
    <dgm:pt modelId="{05690507-F4D9-4683-AE23-DCA59C8330BC}" type="pres">
      <dgm:prSet presAssocID="{C362D8A0-1911-4505-BAD7-D3E1E2C649CD}" presName="img" presStyleLbl="fgImgPlace1" presStyleIdx="2" presStyleCnt="4" custLinFactNeighborY="-5577"/>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9000" b="-9000"/>
          </a:stretch>
        </a:blipFill>
      </dgm:spPr>
      <dgm:t>
        <a:bodyPr/>
        <a:lstStyle/>
        <a:p>
          <a:endParaRPr lang="en-US"/>
        </a:p>
      </dgm:t>
    </dgm:pt>
    <dgm:pt modelId="{02A29F60-4F66-4154-9B34-42F2E3FFC573}" type="pres">
      <dgm:prSet presAssocID="{C362D8A0-1911-4505-BAD7-D3E1E2C649CD}" presName="text" presStyleLbl="node1" presStyleIdx="2" presStyleCnt="4">
        <dgm:presLayoutVars>
          <dgm:bulletEnabled val="1"/>
        </dgm:presLayoutVars>
      </dgm:prSet>
      <dgm:spPr/>
      <dgm:t>
        <a:bodyPr/>
        <a:lstStyle/>
        <a:p>
          <a:endParaRPr lang="en-US"/>
        </a:p>
      </dgm:t>
    </dgm:pt>
    <dgm:pt modelId="{3A4D418C-2522-4157-9D32-D84D22A0AD82}" type="pres">
      <dgm:prSet presAssocID="{FAFA2FFB-5A54-4F19-ABA7-CD691A86CAC9}" presName="spacer" presStyleCnt="0"/>
      <dgm:spPr/>
    </dgm:pt>
    <dgm:pt modelId="{BD8A7ECA-1D73-4EA3-9B10-CBDAA467B1CA}" type="pres">
      <dgm:prSet presAssocID="{EC0A0EBC-1146-4A67-90A8-B7A8175AD9F2}" presName="comp" presStyleCnt="0"/>
      <dgm:spPr/>
    </dgm:pt>
    <dgm:pt modelId="{AF4781E7-3B44-4645-8E8C-44B0485183BE}" type="pres">
      <dgm:prSet presAssocID="{EC0A0EBC-1146-4A67-90A8-B7A8175AD9F2}" presName="box" presStyleLbl="node1" presStyleIdx="3" presStyleCnt="4"/>
      <dgm:spPr/>
      <dgm:t>
        <a:bodyPr/>
        <a:lstStyle/>
        <a:p>
          <a:endParaRPr lang="en-US"/>
        </a:p>
      </dgm:t>
    </dgm:pt>
    <dgm:pt modelId="{9F6A25A5-1F14-420E-8939-8B87452DCC22}" type="pres">
      <dgm:prSet presAssocID="{EC0A0EBC-1146-4A67-90A8-B7A8175AD9F2}" presName="img"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7000" r="-27000"/>
          </a:stretch>
        </a:blipFill>
      </dgm:spPr>
      <dgm:t>
        <a:bodyPr/>
        <a:lstStyle/>
        <a:p>
          <a:endParaRPr lang="en-US"/>
        </a:p>
      </dgm:t>
    </dgm:pt>
    <dgm:pt modelId="{32A2A1EF-593E-4DAC-B5FA-837A290EA001}" type="pres">
      <dgm:prSet presAssocID="{EC0A0EBC-1146-4A67-90A8-B7A8175AD9F2}" presName="text" presStyleLbl="node1" presStyleIdx="3" presStyleCnt="4">
        <dgm:presLayoutVars>
          <dgm:bulletEnabled val="1"/>
        </dgm:presLayoutVars>
      </dgm:prSet>
      <dgm:spPr/>
      <dgm:t>
        <a:bodyPr/>
        <a:lstStyle/>
        <a:p>
          <a:endParaRPr lang="en-US"/>
        </a:p>
      </dgm:t>
    </dgm:pt>
  </dgm:ptLst>
  <dgm:cxnLst>
    <dgm:cxn modelId="{DA6E1EDC-B6FC-4FBC-A69D-73CB989A5428}" type="presOf" srcId="{2D812CF3-08E6-49ED-8BB1-670CA97A8F5D}" destId="{D32F34B7-333D-4BC5-A597-8906DB591812}" srcOrd="0" destOrd="0" presId="urn:microsoft.com/office/officeart/2005/8/layout/vList4"/>
    <dgm:cxn modelId="{782D549F-E8AC-4D7C-B5C8-97ED82F46B15}" srcId="{2D812CF3-08E6-49ED-8BB1-670CA97A8F5D}" destId="{C362D8A0-1911-4505-BAD7-D3E1E2C649CD}" srcOrd="2" destOrd="0" parTransId="{89E459D6-E71F-4DB7-A6C7-CB924823AEBD}" sibTransId="{FAFA2FFB-5A54-4F19-ABA7-CD691A86CAC9}"/>
    <dgm:cxn modelId="{8F803228-0287-4B01-BE1E-29F87A849179}" type="presOf" srcId="{231FF9CF-5DF5-4FAF-9264-4A21EE6874F3}" destId="{16A6F1FE-FE27-4B73-81CD-F56F67CA8836}" srcOrd="1" destOrd="0" presId="urn:microsoft.com/office/officeart/2005/8/layout/vList4"/>
    <dgm:cxn modelId="{043A91B9-37A4-4961-8B22-5335A5E94EAE}" srcId="{EC0A0EBC-1146-4A67-90A8-B7A8175AD9F2}" destId="{224AA57D-377E-4BB9-83BF-B9E23645F2F2}" srcOrd="0" destOrd="0" parTransId="{6456F78E-1DE2-49FF-BE39-E56C4F8BED02}" sibTransId="{2F319232-1076-4D0A-BEF3-2FFE4201E91D}"/>
    <dgm:cxn modelId="{6857141F-B0F3-4DA2-9FEC-9DCB50D01500}" type="presOf" srcId="{C362D8A0-1911-4505-BAD7-D3E1E2C649CD}" destId="{BA077AD9-924C-4979-8AA6-58D981AEECBC}" srcOrd="0" destOrd="0" presId="urn:microsoft.com/office/officeart/2005/8/layout/vList4"/>
    <dgm:cxn modelId="{C2D0EA0E-9FCB-475A-901F-D18022298B06}" type="presOf" srcId="{15D1F293-B374-4A09-B49F-A042447D984D}" destId="{0E9640B7-8F78-41D8-9F09-E268A75628BD}" srcOrd="0" destOrd="2" presId="urn:microsoft.com/office/officeart/2005/8/layout/vList4"/>
    <dgm:cxn modelId="{9A97F690-F897-44EB-9D36-2B8CF1FF284C}" srcId="{3DA1F472-18D0-4101-944A-7DF20627201B}" destId="{7000AE9F-081F-4F44-BB29-6C3B50230802}" srcOrd="0" destOrd="0" parTransId="{FE05E851-3AF8-4BC9-B928-A93C1697ADD0}" sibTransId="{9BFCC4DB-EF2F-4A04-B70B-D45AE64AD56C}"/>
    <dgm:cxn modelId="{C20CA489-71FA-4C57-9475-159C748EE1BA}" srcId="{2D812CF3-08E6-49ED-8BB1-670CA97A8F5D}" destId="{231FF9CF-5DF5-4FAF-9264-4A21EE6874F3}" srcOrd="0" destOrd="0" parTransId="{AD4E4116-ED4C-4354-B521-A99C75E69E02}" sibTransId="{84090A16-EB84-4399-9BA6-5BE0CBD4545E}"/>
    <dgm:cxn modelId="{8E63A789-7411-4EAF-848E-4843D1EB9BD8}" type="presOf" srcId="{C9E8712E-C851-4451-AABE-2BC5A1B1CD97}" destId="{16A6F1FE-FE27-4B73-81CD-F56F67CA8836}" srcOrd="1" destOrd="1" presId="urn:microsoft.com/office/officeart/2005/8/layout/vList4"/>
    <dgm:cxn modelId="{B7C72500-E9EF-408A-A876-FC852A4B2894}" srcId="{2D812CF3-08E6-49ED-8BB1-670CA97A8F5D}" destId="{EC0A0EBC-1146-4A67-90A8-B7A8175AD9F2}" srcOrd="3" destOrd="0" parTransId="{AC6C861B-17BB-40D0-8C3A-8B5685AEF711}" sibTransId="{C9B3F83B-C46A-48BA-A7C8-28CC341F7183}"/>
    <dgm:cxn modelId="{B6292261-6B11-451A-BBDE-788F357094FD}" type="presOf" srcId="{683E87DE-AD73-4369-AF65-D389CE98BC81}" destId="{725048DE-BB33-4EFC-88DF-6F9280F1EE7A}" srcOrd="0" destOrd="2" presId="urn:microsoft.com/office/officeart/2005/8/layout/vList4"/>
    <dgm:cxn modelId="{0135E607-82C9-4D40-AE24-D9C24DBC56BB}" srcId="{231FF9CF-5DF5-4FAF-9264-4A21EE6874F3}" destId="{683E87DE-AD73-4369-AF65-D389CE98BC81}" srcOrd="1" destOrd="0" parTransId="{D37A954A-ABE0-428B-B285-6266A1FD4FA3}" sibTransId="{A64C71C2-B25B-474A-99BF-5E9E6C990CC6}"/>
    <dgm:cxn modelId="{F8B86ACD-03E4-4AB0-91B4-7FD94BBE6793}" type="presOf" srcId="{EC0A0EBC-1146-4A67-90A8-B7A8175AD9F2}" destId="{32A2A1EF-593E-4DAC-B5FA-837A290EA001}" srcOrd="1" destOrd="0" presId="urn:microsoft.com/office/officeart/2005/8/layout/vList4"/>
    <dgm:cxn modelId="{CC836930-C1A8-4074-84E6-D7B4F96EBDB8}" type="presOf" srcId="{EC0A0EBC-1146-4A67-90A8-B7A8175AD9F2}" destId="{AF4781E7-3B44-4645-8E8C-44B0485183BE}" srcOrd="0" destOrd="0" presId="urn:microsoft.com/office/officeart/2005/8/layout/vList4"/>
    <dgm:cxn modelId="{429BAAD7-6635-4385-B860-0C1D8B787B8D}" type="presOf" srcId="{683E87DE-AD73-4369-AF65-D389CE98BC81}" destId="{16A6F1FE-FE27-4B73-81CD-F56F67CA8836}" srcOrd="1" destOrd="2" presId="urn:microsoft.com/office/officeart/2005/8/layout/vList4"/>
    <dgm:cxn modelId="{65D70EF1-F9CC-4FA9-AB6F-37A73EF9682C}" type="presOf" srcId="{BB0C4DBC-F73B-4BF0-8CA0-FE202F433887}" destId="{02A29F60-4F66-4154-9B34-42F2E3FFC573}" srcOrd="1" destOrd="1" presId="urn:microsoft.com/office/officeart/2005/8/layout/vList4"/>
    <dgm:cxn modelId="{BC6C9A05-23FF-4EFC-94D7-96D4BEB88C6E}" type="presOf" srcId="{BB0C4DBC-F73B-4BF0-8CA0-FE202F433887}" destId="{BA077AD9-924C-4979-8AA6-58D981AEECBC}" srcOrd="0" destOrd="1" presId="urn:microsoft.com/office/officeart/2005/8/layout/vList4"/>
    <dgm:cxn modelId="{B3F698C8-9CF3-4701-8B2F-4A31DCA46352}" type="presOf" srcId="{C9E8712E-C851-4451-AABE-2BC5A1B1CD97}" destId="{725048DE-BB33-4EFC-88DF-6F9280F1EE7A}" srcOrd="0" destOrd="1" presId="urn:microsoft.com/office/officeart/2005/8/layout/vList4"/>
    <dgm:cxn modelId="{916A2746-A2C0-4704-B025-AB199F1E1C7F}" type="presOf" srcId="{224AA57D-377E-4BB9-83BF-B9E23645F2F2}" destId="{AF4781E7-3B44-4645-8E8C-44B0485183BE}" srcOrd="0" destOrd="1" presId="urn:microsoft.com/office/officeart/2005/8/layout/vList4"/>
    <dgm:cxn modelId="{3B83F98F-167A-4D5A-95BB-50B8C3BF3585}" type="presOf" srcId="{3DA1F472-18D0-4101-944A-7DF20627201B}" destId="{0E9640B7-8F78-41D8-9F09-E268A75628BD}" srcOrd="0" destOrd="0" presId="urn:microsoft.com/office/officeart/2005/8/layout/vList4"/>
    <dgm:cxn modelId="{A9A7981D-1585-4E17-AA09-DDF65AA0BC6A}" type="presOf" srcId="{224AA57D-377E-4BB9-83BF-B9E23645F2F2}" destId="{32A2A1EF-593E-4DAC-B5FA-837A290EA001}" srcOrd="1" destOrd="1" presId="urn:microsoft.com/office/officeart/2005/8/layout/vList4"/>
    <dgm:cxn modelId="{A02AB8BE-F8CB-4DFC-8640-5FF0B7700B1E}" type="presOf" srcId="{15D1F293-B374-4A09-B49F-A042447D984D}" destId="{DAB074BA-1E20-4598-AB64-A548F92201DE}" srcOrd="1" destOrd="2" presId="urn:microsoft.com/office/officeart/2005/8/layout/vList4"/>
    <dgm:cxn modelId="{F8F33CF6-99DC-4DBA-956E-D9A77D7CEB0B}" type="presOf" srcId="{7000AE9F-081F-4F44-BB29-6C3B50230802}" destId="{0E9640B7-8F78-41D8-9F09-E268A75628BD}" srcOrd="0" destOrd="1" presId="urn:microsoft.com/office/officeart/2005/8/layout/vList4"/>
    <dgm:cxn modelId="{7B5134A4-2530-4DB3-A034-65CDB846B7C1}" type="presOf" srcId="{C362D8A0-1911-4505-BAD7-D3E1E2C649CD}" destId="{02A29F60-4F66-4154-9B34-42F2E3FFC573}" srcOrd="1" destOrd="0" presId="urn:microsoft.com/office/officeart/2005/8/layout/vList4"/>
    <dgm:cxn modelId="{3FDE39EF-BFAA-4B8B-A009-55ABFF67075A}" type="presOf" srcId="{231FF9CF-5DF5-4FAF-9264-4A21EE6874F3}" destId="{725048DE-BB33-4EFC-88DF-6F9280F1EE7A}" srcOrd="0" destOrd="0" presId="urn:microsoft.com/office/officeart/2005/8/layout/vList4"/>
    <dgm:cxn modelId="{39D6F081-B4D9-4365-87F1-711475EF5176}" srcId="{2D812CF3-08E6-49ED-8BB1-670CA97A8F5D}" destId="{3DA1F472-18D0-4101-944A-7DF20627201B}" srcOrd="1" destOrd="0" parTransId="{C82AF31C-56A2-458A-AFF3-ADF49897E078}" sibTransId="{07BB2B6C-8407-4EFF-92A5-0DE7710ED129}"/>
    <dgm:cxn modelId="{485F29DD-A8E9-4009-88B1-CBD5FB0FB481}" srcId="{C362D8A0-1911-4505-BAD7-D3E1E2C649CD}" destId="{BB0C4DBC-F73B-4BF0-8CA0-FE202F433887}" srcOrd="0" destOrd="0" parTransId="{5A56D615-7EC6-4155-A39B-8B3739BD5780}" sibTransId="{FF580C89-8BFF-42B6-B808-CCAD47F1AAC9}"/>
    <dgm:cxn modelId="{217C9444-4909-413E-825E-C18F4BD16E39}" type="presOf" srcId="{7000AE9F-081F-4F44-BB29-6C3B50230802}" destId="{DAB074BA-1E20-4598-AB64-A548F92201DE}" srcOrd="1" destOrd="1" presId="urn:microsoft.com/office/officeart/2005/8/layout/vList4"/>
    <dgm:cxn modelId="{3DA10FE0-98ED-48F9-ADBE-F3CBF0C92C9B}" srcId="{3DA1F472-18D0-4101-944A-7DF20627201B}" destId="{15D1F293-B374-4A09-B49F-A042447D984D}" srcOrd="1" destOrd="0" parTransId="{52BAE145-2D4F-439A-9C49-6CE519F18B13}" sibTransId="{55A8E352-A223-4B1C-B4C1-EE7D26C3466C}"/>
    <dgm:cxn modelId="{6FB55E73-B29F-4B82-8C08-45A5AC1C4661}" srcId="{231FF9CF-5DF5-4FAF-9264-4A21EE6874F3}" destId="{C9E8712E-C851-4451-AABE-2BC5A1B1CD97}" srcOrd="0" destOrd="0" parTransId="{9BCCDAB7-FDC9-4DDB-8CE0-6453148907B5}" sibTransId="{C21A7FDC-14BD-4296-B200-9F84671DAB9E}"/>
    <dgm:cxn modelId="{C01B96DD-EB0A-4DC5-A37F-97D937C880B0}" type="presOf" srcId="{3DA1F472-18D0-4101-944A-7DF20627201B}" destId="{DAB074BA-1E20-4598-AB64-A548F92201DE}" srcOrd="1" destOrd="0" presId="urn:microsoft.com/office/officeart/2005/8/layout/vList4"/>
    <dgm:cxn modelId="{00EA23F1-4D5A-45D8-A052-F19428FA2AC4}" type="presParOf" srcId="{D32F34B7-333D-4BC5-A597-8906DB591812}" destId="{196E798B-0BEF-43A2-AC7A-BB875E670153}" srcOrd="0" destOrd="0" presId="urn:microsoft.com/office/officeart/2005/8/layout/vList4"/>
    <dgm:cxn modelId="{21E86AD1-C607-496C-BDA6-50B37C7427A2}" type="presParOf" srcId="{196E798B-0BEF-43A2-AC7A-BB875E670153}" destId="{725048DE-BB33-4EFC-88DF-6F9280F1EE7A}" srcOrd="0" destOrd="0" presId="urn:microsoft.com/office/officeart/2005/8/layout/vList4"/>
    <dgm:cxn modelId="{4E53E708-3C6D-43E5-A141-0C32FC800D02}" type="presParOf" srcId="{196E798B-0BEF-43A2-AC7A-BB875E670153}" destId="{FF690900-8FF5-4FE2-97DA-4403CB4455C2}" srcOrd="1" destOrd="0" presId="urn:microsoft.com/office/officeart/2005/8/layout/vList4"/>
    <dgm:cxn modelId="{9F9DDD17-F9D8-4210-B12D-AA187FC22980}" type="presParOf" srcId="{196E798B-0BEF-43A2-AC7A-BB875E670153}" destId="{16A6F1FE-FE27-4B73-81CD-F56F67CA8836}" srcOrd="2" destOrd="0" presId="urn:microsoft.com/office/officeart/2005/8/layout/vList4"/>
    <dgm:cxn modelId="{13B05C9E-FD79-463D-8EDD-B43E7AF8E2FE}" type="presParOf" srcId="{D32F34B7-333D-4BC5-A597-8906DB591812}" destId="{95398A6E-C561-47E8-BBFA-0C56E351C221}" srcOrd="1" destOrd="0" presId="urn:microsoft.com/office/officeart/2005/8/layout/vList4"/>
    <dgm:cxn modelId="{2932E0EF-CC3B-40FD-991F-035D576CE3C8}" type="presParOf" srcId="{D32F34B7-333D-4BC5-A597-8906DB591812}" destId="{079DE67B-AEA7-483C-BBF6-1795E3949C2A}" srcOrd="2" destOrd="0" presId="urn:microsoft.com/office/officeart/2005/8/layout/vList4"/>
    <dgm:cxn modelId="{C753E3E8-A820-41A6-A870-DD5730F99B57}" type="presParOf" srcId="{079DE67B-AEA7-483C-BBF6-1795E3949C2A}" destId="{0E9640B7-8F78-41D8-9F09-E268A75628BD}" srcOrd="0" destOrd="0" presId="urn:microsoft.com/office/officeart/2005/8/layout/vList4"/>
    <dgm:cxn modelId="{4F8E80CF-2F7C-4B27-A6A3-9B08D88F6365}" type="presParOf" srcId="{079DE67B-AEA7-483C-BBF6-1795E3949C2A}" destId="{2C17A6C0-361A-41AB-932F-C1D8F687B22D}" srcOrd="1" destOrd="0" presId="urn:microsoft.com/office/officeart/2005/8/layout/vList4"/>
    <dgm:cxn modelId="{DDD43335-6F3B-41BD-B842-C1468E0213A4}" type="presParOf" srcId="{079DE67B-AEA7-483C-BBF6-1795E3949C2A}" destId="{DAB074BA-1E20-4598-AB64-A548F92201DE}" srcOrd="2" destOrd="0" presId="urn:microsoft.com/office/officeart/2005/8/layout/vList4"/>
    <dgm:cxn modelId="{0B7A5FA3-8FEB-4CD4-94E3-7D3E2B4FFD7C}" type="presParOf" srcId="{D32F34B7-333D-4BC5-A597-8906DB591812}" destId="{76F7C625-C077-4645-9E79-654FB3419571}" srcOrd="3" destOrd="0" presId="urn:microsoft.com/office/officeart/2005/8/layout/vList4"/>
    <dgm:cxn modelId="{28252769-5842-450D-BF20-0E7F81B4DEC6}" type="presParOf" srcId="{D32F34B7-333D-4BC5-A597-8906DB591812}" destId="{2EEA83EC-081B-4608-9E21-55C9E2E037A9}" srcOrd="4" destOrd="0" presId="urn:microsoft.com/office/officeart/2005/8/layout/vList4"/>
    <dgm:cxn modelId="{2124C48E-82EE-4A6C-84BB-A6599D3C4A5D}" type="presParOf" srcId="{2EEA83EC-081B-4608-9E21-55C9E2E037A9}" destId="{BA077AD9-924C-4979-8AA6-58D981AEECBC}" srcOrd="0" destOrd="0" presId="urn:microsoft.com/office/officeart/2005/8/layout/vList4"/>
    <dgm:cxn modelId="{FBC0C465-0517-4FB9-88F4-CD4AD2574592}" type="presParOf" srcId="{2EEA83EC-081B-4608-9E21-55C9E2E037A9}" destId="{05690507-F4D9-4683-AE23-DCA59C8330BC}" srcOrd="1" destOrd="0" presId="urn:microsoft.com/office/officeart/2005/8/layout/vList4"/>
    <dgm:cxn modelId="{95E31F14-3030-4ACC-85EB-B81DD01F82F0}" type="presParOf" srcId="{2EEA83EC-081B-4608-9E21-55C9E2E037A9}" destId="{02A29F60-4F66-4154-9B34-42F2E3FFC573}" srcOrd="2" destOrd="0" presId="urn:microsoft.com/office/officeart/2005/8/layout/vList4"/>
    <dgm:cxn modelId="{E7BDE38D-2B08-4359-98A7-EAB355644F5D}" type="presParOf" srcId="{D32F34B7-333D-4BC5-A597-8906DB591812}" destId="{3A4D418C-2522-4157-9D32-D84D22A0AD82}" srcOrd="5" destOrd="0" presId="urn:microsoft.com/office/officeart/2005/8/layout/vList4"/>
    <dgm:cxn modelId="{0EB149E6-207D-48AD-9274-1E174C475302}" type="presParOf" srcId="{D32F34B7-333D-4BC5-A597-8906DB591812}" destId="{BD8A7ECA-1D73-4EA3-9B10-CBDAA467B1CA}" srcOrd="6" destOrd="0" presId="urn:microsoft.com/office/officeart/2005/8/layout/vList4"/>
    <dgm:cxn modelId="{3F28B3D1-8D6E-4F47-8380-D7123090D2C5}" type="presParOf" srcId="{BD8A7ECA-1D73-4EA3-9B10-CBDAA467B1CA}" destId="{AF4781E7-3B44-4645-8E8C-44B0485183BE}" srcOrd="0" destOrd="0" presId="urn:microsoft.com/office/officeart/2005/8/layout/vList4"/>
    <dgm:cxn modelId="{44BBBCE4-D823-4717-9FFF-8A57CF44A82F}" type="presParOf" srcId="{BD8A7ECA-1D73-4EA3-9B10-CBDAA467B1CA}" destId="{9F6A25A5-1F14-420E-8939-8B87452DCC22}" srcOrd="1" destOrd="0" presId="urn:microsoft.com/office/officeart/2005/8/layout/vList4"/>
    <dgm:cxn modelId="{F68BA912-9A96-497F-B30C-BAF8046FA52A}" type="presParOf" srcId="{BD8A7ECA-1D73-4EA3-9B10-CBDAA467B1CA}" destId="{32A2A1EF-593E-4DAC-B5FA-837A290EA001}"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3C3B6294-0052-44C6-A844-2A3520BB197B}" type="doc">
      <dgm:prSet loTypeId="urn:microsoft.com/office/officeart/2005/8/layout/hierarchy5" loCatId="hierarchy" qsTypeId="urn:microsoft.com/office/officeart/2005/8/quickstyle/simple1" qsCatId="simple" csTypeId="urn:microsoft.com/office/officeart/2005/8/colors/accent0_1" csCatId="mainScheme" phldr="1"/>
      <dgm:spPr/>
      <dgm:t>
        <a:bodyPr/>
        <a:lstStyle/>
        <a:p>
          <a:endParaRPr lang="en-US"/>
        </a:p>
      </dgm:t>
    </dgm:pt>
    <dgm:pt modelId="{4153ADF3-E86C-4CC6-8583-AB25F8246F8B}">
      <dgm:prSet phldrT="[Text]" custT="1"/>
      <dgm:spPr/>
      <dgm:t>
        <a:bodyPr/>
        <a:lstStyle/>
        <a:p>
          <a:r>
            <a:rPr lang="en-US" sz="3600" b="1" dirty="0" smtClean="0"/>
            <a:t>Strength</a:t>
          </a:r>
          <a:endParaRPr lang="en-US" sz="3600" b="1" dirty="0"/>
        </a:p>
      </dgm:t>
    </dgm:pt>
    <dgm:pt modelId="{F9620BF9-0880-43EE-8B78-EB8CE153574E}" type="parTrans" cxnId="{2711AA1D-0C7C-429F-8BD3-8231617F6DA6}">
      <dgm:prSet/>
      <dgm:spPr/>
      <dgm:t>
        <a:bodyPr/>
        <a:lstStyle/>
        <a:p>
          <a:endParaRPr lang="en-US" sz="2800"/>
        </a:p>
      </dgm:t>
    </dgm:pt>
    <dgm:pt modelId="{11BDAC7B-701D-4048-BDD5-C2C1D51B86E7}" type="sibTrans" cxnId="{2711AA1D-0C7C-429F-8BD3-8231617F6DA6}">
      <dgm:prSet/>
      <dgm:spPr/>
      <dgm:t>
        <a:bodyPr/>
        <a:lstStyle/>
        <a:p>
          <a:endParaRPr lang="en-US" sz="2800"/>
        </a:p>
      </dgm:t>
    </dgm:pt>
    <dgm:pt modelId="{2AA46B9B-9ACB-42E5-AA46-7BCB55586A5C}">
      <dgm:prSet phldrT="[Text]" custT="1"/>
      <dgm:spPr/>
      <dgm:t>
        <a:bodyPr/>
        <a:lstStyle/>
        <a:p>
          <a:r>
            <a:rPr lang="en-US" sz="2800" dirty="0" smtClean="0"/>
            <a:t>Group Size</a:t>
          </a:r>
          <a:endParaRPr lang="en-US" sz="2800" dirty="0"/>
        </a:p>
      </dgm:t>
    </dgm:pt>
    <dgm:pt modelId="{43FC1F76-3FA5-4DA0-B1F3-23BC24DED4CD}" type="parTrans" cxnId="{C6084261-4322-4767-B028-D5AE3B3DC630}">
      <dgm:prSet/>
      <dgm:spPr/>
      <dgm:t>
        <a:bodyPr/>
        <a:lstStyle/>
        <a:p>
          <a:endParaRPr lang="en-US"/>
        </a:p>
      </dgm:t>
    </dgm:pt>
    <dgm:pt modelId="{C366A44F-2381-46CE-B5FC-5D05D8BFE689}" type="sibTrans" cxnId="{C6084261-4322-4767-B028-D5AE3B3DC630}">
      <dgm:prSet/>
      <dgm:spPr/>
      <dgm:t>
        <a:bodyPr/>
        <a:lstStyle/>
        <a:p>
          <a:endParaRPr lang="en-US"/>
        </a:p>
      </dgm:t>
    </dgm:pt>
    <dgm:pt modelId="{72EF5875-C46A-493B-BA94-CA85E0DE8D61}">
      <dgm:prSet phldrT="[Text]" custT="1"/>
      <dgm:spPr/>
      <dgm:t>
        <a:bodyPr/>
        <a:lstStyle/>
        <a:p>
          <a:r>
            <a:rPr lang="en-US" sz="2800" dirty="0" smtClean="0"/>
            <a:t>Task</a:t>
          </a:r>
          <a:endParaRPr lang="en-US" sz="2800" dirty="0"/>
        </a:p>
      </dgm:t>
    </dgm:pt>
    <dgm:pt modelId="{442BE37D-D45E-44FF-8E1F-DB2761FF00FE}" type="parTrans" cxnId="{BDC2BAAA-FBB4-417B-9D15-237BB45AB06E}">
      <dgm:prSet/>
      <dgm:spPr/>
      <dgm:t>
        <a:bodyPr/>
        <a:lstStyle/>
        <a:p>
          <a:endParaRPr lang="en-US"/>
        </a:p>
      </dgm:t>
    </dgm:pt>
    <dgm:pt modelId="{E0E50905-AA1B-42F6-85B8-57167452518A}" type="sibTrans" cxnId="{BDC2BAAA-FBB4-417B-9D15-237BB45AB06E}">
      <dgm:prSet/>
      <dgm:spPr/>
      <dgm:t>
        <a:bodyPr/>
        <a:lstStyle/>
        <a:p>
          <a:endParaRPr lang="en-US"/>
        </a:p>
      </dgm:t>
    </dgm:pt>
    <dgm:pt modelId="{288F36BB-1ADA-4442-AA68-ED3F7D8093E6}">
      <dgm:prSet phldrT="[Text]" custT="1"/>
      <dgm:spPr/>
      <dgm:t>
        <a:bodyPr/>
        <a:lstStyle/>
        <a:p>
          <a:r>
            <a:rPr lang="en-US" sz="2800" dirty="0" smtClean="0"/>
            <a:t>Delivery Mechanism</a:t>
          </a:r>
          <a:endParaRPr lang="en-US" sz="2800" dirty="0"/>
        </a:p>
      </dgm:t>
    </dgm:pt>
    <dgm:pt modelId="{B35CCC1E-9923-4B33-92F2-8C00E6521E16}" type="sibTrans" cxnId="{4AAFCCFA-FEC8-4F2D-B531-32F403FD4A34}">
      <dgm:prSet/>
      <dgm:spPr/>
      <dgm:t>
        <a:bodyPr/>
        <a:lstStyle/>
        <a:p>
          <a:endParaRPr lang="en-US" sz="2800"/>
        </a:p>
      </dgm:t>
    </dgm:pt>
    <dgm:pt modelId="{F9ECE3A5-8CC1-4890-A694-F23C18928CE8}" type="parTrans" cxnId="{4AAFCCFA-FEC8-4F2D-B531-32F403FD4A34}">
      <dgm:prSet custT="1"/>
      <dgm:spPr/>
      <dgm:t>
        <a:bodyPr/>
        <a:lstStyle/>
        <a:p>
          <a:endParaRPr lang="en-US" sz="2800"/>
        </a:p>
      </dgm:t>
    </dgm:pt>
    <dgm:pt modelId="{E2F6983D-359D-4E92-A0D0-D0F738220A6B}">
      <dgm:prSet phldrT="[Text]" custT="1"/>
      <dgm:spPr/>
      <dgm:t>
        <a:bodyPr/>
        <a:lstStyle/>
        <a:p>
          <a:r>
            <a:rPr lang="en-US" sz="2800" dirty="0" smtClean="0"/>
            <a:t>Paper or Computer</a:t>
          </a:r>
          <a:endParaRPr lang="en-US" sz="2800" dirty="0"/>
        </a:p>
      </dgm:t>
    </dgm:pt>
    <dgm:pt modelId="{F7936657-88F4-4A52-8C1A-8CB42132468F}" type="parTrans" cxnId="{A5ACB622-CE19-48C3-880D-19CB2DF24A5A}">
      <dgm:prSet/>
      <dgm:spPr/>
      <dgm:t>
        <a:bodyPr/>
        <a:lstStyle/>
        <a:p>
          <a:endParaRPr lang="en-US"/>
        </a:p>
      </dgm:t>
    </dgm:pt>
    <dgm:pt modelId="{C7AC2A2F-E631-472B-A49C-8FA59BB97D4F}" type="sibTrans" cxnId="{A5ACB622-CE19-48C3-880D-19CB2DF24A5A}">
      <dgm:prSet/>
      <dgm:spPr/>
      <dgm:t>
        <a:bodyPr/>
        <a:lstStyle/>
        <a:p>
          <a:endParaRPr lang="en-US"/>
        </a:p>
      </dgm:t>
    </dgm:pt>
    <dgm:pt modelId="{A3AD357F-D26B-4E18-9650-7D599ACF755A}" type="pres">
      <dgm:prSet presAssocID="{3C3B6294-0052-44C6-A844-2A3520BB197B}" presName="mainComposite" presStyleCnt="0">
        <dgm:presLayoutVars>
          <dgm:chPref val="1"/>
          <dgm:dir/>
          <dgm:animOne val="branch"/>
          <dgm:animLvl val="lvl"/>
          <dgm:resizeHandles val="exact"/>
        </dgm:presLayoutVars>
      </dgm:prSet>
      <dgm:spPr/>
      <dgm:t>
        <a:bodyPr/>
        <a:lstStyle/>
        <a:p>
          <a:endParaRPr lang="en-US"/>
        </a:p>
      </dgm:t>
    </dgm:pt>
    <dgm:pt modelId="{33EBD30C-B5FF-4575-AFCB-D7981D44C395}" type="pres">
      <dgm:prSet presAssocID="{3C3B6294-0052-44C6-A844-2A3520BB197B}" presName="hierFlow" presStyleCnt="0"/>
      <dgm:spPr/>
    </dgm:pt>
    <dgm:pt modelId="{030F81F9-3B58-4312-BFE6-01B66D9D5866}" type="pres">
      <dgm:prSet presAssocID="{3C3B6294-0052-44C6-A844-2A3520BB197B}" presName="hierChild1" presStyleCnt="0">
        <dgm:presLayoutVars>
          <dgm:chPref val="1"/>
          <dgm:animOne val="branch"/>
          <dgm:animLvl val="lvl"/>
        </dgm:presLayoutVars>
      </dgm:prSet>
      <dgm:spPr/>
    </dgm:pt>
    <dgm:pt modelId="{85579950-2681-4539-A0F8-C21DD2C111D7}" type="pres">
      <dgm:prSet presAssocID="{4153ADF3-E86C-4CC6-8583-AB25F8246F8B}" presName="Name17" presStyleCnt="0"/>
      <dgm:spPr/>
    </dgm:pt>
    <dgm:pt modelId="{75EF1D6F-75CB-4A59-9666-AA99CB791001}" type="pres">
      <dgm:prSet presAssocID="{4153ADF3-E86C-4CC6-8583-AB25F8246F8B}" presName="level1Shape" presStyleLbl="node0" presStyleIdx="0" presStyleCnt="1" custScaleX="148392">
        <dgm:presLayoutVars>
          <dgm:chPref val="3"/>
        </dgm:presLayoutVars>
      </dgm:prSet>
      <dgm:spPr/>
      <dgm:t>
        <a:bodyPr/>
        <a:lstStyle/>
        <a:p>
          <a:endParaRPr lang="en-US"/>
        </a:p>
      </dgm:t>
    </dgm:pt>
    <dgm:pt modelId="{77FAF1FF-B0D4-482F-9AB7-C95F1BA8A324}" type="pres">
      <dgm:prSet presAssocID="{4153ADF3-E86C-4CC6-8583-AB25F8246F8B}" presName="hierChild2" presStyleCnt="0"/>
      <dgm:spPr/>
    </dgm:pt>
    <dgm:pt modelId="{5A4946D5-4E33-4837-976E-DE5CF2457119}" type="pres">
      <dgm:prSet presAssocID="{F9ECE3A5-8CC1-4890-A694-F23C18928CE8}" presName="Name25" presStyleLbl="parChTrans1D2" presStyleIdx="0" presStyleCnt="1"/>
      <dgm:spPr/>
      <dgm:t>
        <a:bodyPr/>
        <a:lstStyle/>
        <a:p>
          <a:endParaRPr lang="en-US"/>
        </a:p>
      </dgm:t>
    </dgm:pt>
    <dgm:pt modelId="{E7036D70-2CF8-42D2-A776-9B0E7DFB486D}" type="pres">
      <dgm:prSet presAssocID="{F9ECE3A5-8CC1-4890-A694-F23C18928CE8}" presName="connTx" presStyleLbl="parChTrans1D2" presStyleIdx="0" presStyleCnt="1"/>
      <dgm:spPr/>
      <dgm:t>
        <a:bodyPr/>
        <a:lstStyle/>
        <a:p>
          <a:endParaRPr lang="en-US"/>
        </a:p>
      </dgm:t>
    </dgm:pt>
    <dgm:pt modelId="{457CC52A-8DB4-4120-9C7D-8E102C36F4CD}" type="pres">
      <dgm:prSet presAssocID="{288F36BB-1ADA-4442-AA68-ED3F7D8093E6}" presName="Name30" presStyleCnt="0"/>
      <dgm:spPr/>
    </dgm:pt>
    <dgm:pt modelId="{68BADD57-0448-4D85-9AFA-71E66E43CB9B}" type="pres">
      <dgm:prSet presAssocID="{288F36BB-1ADA-4442-AA68-ED3F7D8093E6}" presName="level2Shape" presStyleLbl="node2" presStyleIdx="0" presStyleCnt="1" custScaleX="151221"/>
      <dgm:spPr/>
      <dgm:t>
        <a:bodyPr/>
        <a:lstStyle/>
        <a:p>
          <a:endParaRPr lang="en-US"/>
        </a:p>
      </dgm:t>
    </dgm:pt>
    <dgm:pt modelId="{269B3D56-16C6-412C-8701-6BEEA9CFF31F}" type="pres">
      <dgm:prSet presAssocID="{288F36BB-1ADA-4442-AA68-ED3F7D8093E6}" presName="hierChild3" presStyleCnt="0"/>
      <dgm:spPr/>
    </dgm:pt>
    <dgm:pt modelId="{343728A3-AC10-428E-93E8-D954A2692EF9}" type="pres">
      <dgm:prSet presAssocID="{F7936657-88F4-4A52-8C1A-8CB42132468F}" presName="Name25" presStyleLbl="parChTrans1D3" presStyleIdx="0" presStyleCnt="3"/>
      <dgm:spPr/>
      <dgm:t>
        <a:bodyPr/>
        <a:lstStyle/>
        <a:p>
          <a:endParaRPr lang="en-US"/>
        </a:p>
      </dgm:t>
    </dgm:pt>
    <dgm:pt modelId="{AAD4B532-B610-4032-B811-8EBA3C573446}" type="pres">
      <dgm:prSet presAssocID="{F7936657-88F4-4A52-8C1A-8CB42132468F}" presName="connTx" presStyleLbl="parChTrans1D3" presStyleIdx="0" presStyleCnt="3"/>
      <dgm:spPr/>
      <dgm:t>
        <a:bodyPr/>
        <a:lstStyle/>
        <a:p>
          <a:endParaRPr lang="en-US"/>
        </a:p>
      </dgm:t>
    </dgm:pt>
    <dgm:pt modelId="{47EEEF4D-6765-40A9-9375-C58B4D08FC37}" type="pres">
      <dgm:prSet presAssocID="{E2F6983D-359D-4E92-A0D0-D0F738220A6B}" presName="Name30" presStyleCnt="0"/>
      <dgm:spPr/>
    </dgm:pt>
    <dgm:pt modelId="{1E1D2BEE-0383-4912-9FAB-C92449519A98}" type="pres">
      <dgm:prSet presAssocID="{E2F6983D-359D-4E92-A0D0-D0F738220A6B}" presName="level2Shape" presStyleLbl="node3" presStyleIdx="0" presStyleCnt="3"/>
      <dgm:spPr/>
      <dgm:t>
        <a:bodyPr/>
        <a:lstStyle/>
        <a:p>
          <a:endParaRPr lang="en-US"/>
        </a:p>
      </dgm:t>
    </dgm:pt>
    <dgm:pt modelId="{2156D6ED-AF02-4B0E-AEBF-A1A70B99404F}" type="pres">
      <dgm:prSet presAssocID="{E2F6983D-359D-4E92-A0D0-D0F738220A6B}" presName="hierChild3" presStyleCnt="0"/>
      <dgm:spPr/>
    </dgm:pt>
    <dgm:pt modelId="{21946087-4412-4D8D-A2D4-307969D6D2E1}" type="pres">
      <dgm:prSet presAssocID="{43FC1F76-3FA5-4DA0-B1F3-23BC24DED4CD}" presName="Name25" presStyleLbl="parChTrans1D3" presStyleIdx="1" presStyleCnt="3"/>
      <dgm:spPr/>
      <dgm:t>
        <a:bodyPr/>
        <a:lstStyle/>
        <a:p>
          <a:endParaRPr lang="en-US"/>
        </a:p>
      </dgm:t>
    </dgm:pt>
    <dgm:pt modelId="{FC5C3D3F-B3D7-4568-A2ED-1DFFFAC7E20C}" type="pres">
      <dgm:prSet presAssocID="{43FC1F76-3FA5-4DA0-B1F3-23BC24DED4CD}" presName="connTx" presStyleLbl="parChTrans1D3" presStyleIdx="1" presStyleCnt="3"/>
      <dgm:spPr/>
      <dgm:t>
        <a:bodyPr/>
        <a:lstStyle/>
        <a:p>
          <a:endParaRPr lang="en-US"/>
        </a:p>
      </dgm:t>
    </dgm:pt>
    <dgm:pt modelId="{63B3B3EF-7F16-4660-993C-3B1852128707}" type="pres">
      <dgm:prSet presAssocID="{2AA46B9B-9ACB-42E5-AA46-7BCB55586A5C}" presName="Name30" presStyleCnt="0"/>
      <dgm:spPr/>
    </dgm:pt>
    <dgm:pt modelId="{859D822C-E36A-4636-A90B-14E5193D4AD4}" type="pres">
      <dgm:prSet presAssocID="{2AA46B9B-9ACB-42E5-AA46-7BCB55586A5C}" presName="level2Shape" presStyleLbl="node3" presStyleIdx="1" presStyleCnt="3"/>
      <dgm:spPr/>
      <dgm:t>
        <a:bodyPr/>
        <a:lstStyle/>
        <a:p>
          <a:endParaRPr lang="en-US"/>
        </a:p>
      </dgm:t>
    </dgm:pt>
    <dgm:pt modelId="{C881899C-0B9F-4E35-93A9-FBEE5B3367C2}" type="pres">
      <dgm:prSet presAssocID="{2AA46B9B-9ACB-42E5-AA46-7BCB55586A5C}" presName="hierChild3" presStyleCnt="0"/>
      <dgm:spPr/>
    </dgm:pt>
    <dgm:pt modelId="{AC2930C8-BEF8-4251-942F-34E1F14D181A}" type="pres">
      <dgm:prSet presAssocID="{442BE37D-D45E-44FF-8E1F-DB2761FF00FE}" presName="Name25" presStyleLbl="parChTrans1D3" presStyleIdx="2" presStyleCnt="3"/>
      <dgm:spPr/>
      <dgm:t>
        <a:bodyPr/>
        <a:lstStyle/>
        <a:p>
          <a:endParaRPr lang="en-US"/>
        </a:p>
      </dgm:t>
    </dgm:pt>
    <dgm:pt modelId="{88B5FB97-1288-46F3-AFCC-8999E5A2E84D}" type="pres">
      <dgm:prSet presAssocID="{442BE37D-D45E-44FF-8E1F-DB2761FF00FE}" presName="connTx" presStyleLbl="parChTrans1D3" presStyleIdx="2" presStyleCnt="3"/>
      <dgm:spPr/>
      <dgm:t>
        <a:bodyPr/>
        <a:lstStyle/>
        <a:p>
          <a:endParaRPr lang="en-US"/>
        </a:p>
      </dgm:t>
    </dgm:pt>
    <dgm:pt modelId="{4C35DE89-DC6F-49EC-A72A-E2C2ED6F60CF}" type="pres">
      <dgm:prSet presAssocID="{72EF5875-C46A-493B-BA94-CA85E0DE8D61}" presName="Name30" presStyleCnt="0"/>
      <dgm:spPr/>
    </dgm:pt>
    <dgm:pt modelId="{1A884FC7-12F7-4D91-BF81-FD5328423142}" type="pres">
      <dgm:prSet presAssocID="{72EF5875-C46A-493B-BA94-CA85E0DE8D61}" presName="level2Shape" presStyleLbl="node3" presStyleIdx="2" presStyleCnt="3"/>
      <dgm:spPr/>
      <dgm:t>
        <a:bodyPr/>
        <a:lstStyle/>
        <a:p>
          <a:endParaRPr lang="en-US"/>
        </a:p>
      </dgm:t>
    </dgm:pt>
    <dgm:pt modelId="{AC02C1F4-D22A-445B-9800-1D0E7A898AD1}" type="pres">
      <dgm:prSet presAssocID="{72EF5875-C46A-493B-BA94-CA85E0DE8D61}" presName="hierChild3" presStyleCnt="0"/>
      <dgm:spPr/>
    </dgm:pt>
    <dgm:pt modelId="{38439E7C-3FAF-4EA4-929E-2E7D26C5C8C2}" type="pres">
      <dgm:prSet presAssocID="{3C3B6294-0052-44C6-A844-2A3520BB197B}" presName="bgShapesFlow" presStyleCnt="0"/>
      <dgm:spPr/>
    </dgm:pt>
  </dgm:ptLst>
  <dgm:cxnLst>
    <dgm:cxn modelId="{2ACA67FA-F233-4569-9A9D-03913AC05DFC}" type="presOf" srcId="{288F36BB-1ADA-4442-AA68-ED3F7D8093E6}" destId="{68BADD57-0448-4D85-9AFA-71E66E43CB9B}" srcOrd="0" destOrd="0" presId="urn:microsoft.com/office/officeart/2005/8/layout/hierarchy5"/>
    <dgm:cxn modelId="{F9C5BFD3-0A29-4A31-B9E6-6D64E2BD5BBE}" type="presOf" srcId="{442BE37D-D45E-44FF-8E1F-DB2761FF00FE}" destId="{88B5FB97-1288-46F3-AFCC-8999E5A2E84D}" srcOrd="1" destOrd="0" presId="urn:microsoft.com/office/officeart/2005/8/layout/hierarchy5"/>
    <dgm:cxn modelId="{0E8051C3-A9E3-4A7B-B364-A5E17DA68D36}" type="presOf" srcId="{3C3B6294-0052-44C6-A844-2A3520BB197B}" destId="{A3AD357F-D26B-4E18-9650-7D599ACF755A}" srcOrd="0" destOrd="0" presId="urn:microsoft.com/office/officeart/2005/8/layout/hierarchy5"/>
    <dgm:cxn modelId="{2711AA1D-0C7C-429F-8BD3-8231617F6DA6}" srcId="{3C3B6294-0052-44C6-A844-2A3520BB197B}" destId="{4153ADF3-E86C-4CC6-8583-AB25F8246F8B}" srcOrd="0" destOrd="0" parTransId="{F9620BF9-0880-43EE-8B78-EB8CE153574E}" sibTransId="{11BDAC7B-701D-4048-BDD5-C2C1D51B86E7}"/>
    <dgm:cxn modelId="{C6084261-4322-4767-B028-D5AE3B3DC630}" srcId="{288F36BB-1ADA-4442-AA68-ED3F7D8093E6}" destId="{2AA46B9B-9ACB-42E5-AA46-7BCB55586A5C}" srcOrd="1" destOrd="0" parTransId="{43FC1F76-3FA5-4DA0-B1F3-23BC24DED4CD}" sibTransId="{C366A44F-2381-46CE-B5FC-5D05D8BFE689}"/>
    <dgm:cxn modelId="{563F6932-9475-4521-98D8-1F3CA53C22A6}" type="presOf" srcId="{4153ADF3-E86C-4CC6-8583-AB25F8246F8B}" destId="{75EF1D6F-75CB-4A59-9666-AA99CB791001}" srcOrd="0" destOrd="0" presId="urn:microsoft.com/office/officeart/2005/8/layout/hierarchy5"/>
    <dgm:cxn modelId="{83EF2786-33A7-48CD-8C29-D53C04DF941D}" type="presOf" srcId="{F9ECE3A5-8CC1-4890-A694-F23C18928CE8}" destId="{E7036D70-2CF8-42D2-A776-9B0E7DFB486D}" srcOrd="1" destOrd="0" presId="urn:microsoft.com/office/officeart/2005/8/layout/hierarchy5"/>
    <dgm:cxn modelId="{BDC2BAAA-FBB4-417B-9D15-237BB45AB06E}" srcId="{288F36BB-1ADA-4442-AA68-ED3F7D8093E6}" destId="{72EF5875-C46A-493B-BA94-CA85E0DE8D61}" srcOrd="2" destOrd="0" parTransId="{442BE37D-D45E-44FF-8E1F-DB2761FF00FE}" sibTransId="{E0E50905-AA1B-42F6-85B8-57167452518A}"/>
    <dgm:cxn modelId="{BB8F67F1-1913-4EEF-BB9D-435205CA7518}" type="presOf" srcId="{F9ECE3A5-8CC1-4890-A694-F23C18928CE8}" destId="{5A4946D5-4E33-4837-976E-DE5CF2457119}" srcOrd="0" destOrd="0" presId="urn:microsoft.com/office/officeart/2005/8/layout/hierarchy5"/>
    <dgm:cxn modelId="{2E0966D2-AB16-4122-9996-810986EBBA34}" type="presOf" srcId="{F7936657-88F4-4A52-8C1A-8CB42132468F}" destId="{343728A3-AC10-428E-93E8-D954A2692EF9}" srcOrd="0" destOrd="0" presId="urn:microsoft.com/office/officeart/2005/8/layout/hierarchy5"/>
    <dgm:cxn modelId="{680E86CB-E024-4FD5-B1D4-08F8E3EB713A}" type="presOf" srcId="{43FC1F76-3FA5-4DA0-B1F3-23BC24DED4CD}" destId="{21946087-4412-4D8D-A2D4-307969D6D2E1}" srcOrd="0" destOrd="0" presId="urn:microsoft.com/office/officeart/2005/8/layout/hierarchy5"/>
    <dgm:cxn modelId="{A5ACB622-CE19-48C3-880D-19CB2DF24A5A}" srcId="{288F36BB-1ADA-4442-AA68-ED3F7D8093E6}" destId="{E2F6983D-359D-4E92-A0D0-D0F738220A6B}" srcOrd="0" destOrd="0" parTransId="{F7936657-88F4-4A52-8C1A-8CB42132468F}" sibTransId="{C7AC2A2F-E631-472B-A49C-8FA59BB97D4F}"/>
    <dgm:cxn modelId="{82CFED47-DC70-4BD7-9970-F2808AA5EE3F}" type="presOf" srcId="{442BE37D-D45E-44FF-8E1F-DB2761FF00FE}" destId="{AC2930C8-BEF8-4251-942F-34E1F14D181A}" srcOrd="0" destOrd="0" presId="urn:microsoft.com/office/officeart/2005/8/layout/hierarchy5"/>
    <dgm:cxn modelId="{F8334693-AE8B-4E0F-ADA1-72B922FA1185}" type="presOf" srcId="{72EF5875-C46A-493B-BA94-CA85E0DE8D61}" destId="{1A884FC7-12F7-4D91-BF81-FD5328423142}" srcOrd="0" destOrd="0" presId="urn:microsoft.com/office/officeart/2005/8/layout/hierarchy5"/>
    <dgm:cxn modelId="{56B2B470-DB64-4685-AACF-47398EA0A8B5}" type="presOf" srcId="{43FC1F76-3FA5-4DA0-B1F3-23BC24DED4CD}" destId="{FC5C3D3F-B3D7-4568-A2ED-1DFFFAC7E20C}" srcOrd="1" destOrd="0" presId="urn:microsoft.com/office/officeart/2005/8/layout/hierarchy5"/>
    <dgm:cxn modelId="{77275C45-5674-4F25-9D27-256963A5CE12}" type="presOf" srcId="{F7936657-88F4-4A52-8C1A-8CB42132468F}" destId="{AAD4B532-B610-4032-B811-8EBA3C573446}" srcOrd="1" destOrd="0" presId="urn:microsoft.com/office/officeart/2005/8/layout/hierarchy5"/>
    <dgm:cxn modelId="{4AAFCCFA-FEC8-4F2D-B531-32F403FD4A34}" srcId="{4153ADF3-E86C-4CC6-8583-AB25F8246F8B}" destId="{288F36BB-1ADA-4442-AA68-ED3F7D8093E6}" srcOrd="0" destOrd="0" parTransId="{F9ECE3A5-8CC1-4890-A694-F23C18928CE8}" sibTransId="{B35CCC1E-9923-4B33-92F2-8C00E6521E16}"/>
    <dgm:cxn modelId="{4425AA2D-481F-45E7-9A72-19D6E2D67672}" type="presOf" srcId="{E2F6983D-359D-4E92-A0D0-D0F738220A6B}" destId="{1E1D2BEE-0383-4912-9FAB-C92449519A98}" srcOrd="0" destOrd="0" presId="urn:microsoft.com/office/officeart/2005/8/layout/hierarchy5"/>
    <dgm:cxn modelId="{46E9B723-9A6F-4474-B7FA-B9F407B79DF3}" type="presOf" srcId="{2AA46B9B-9ACB-42E5-AA46-7BCB55586A5C}" destId="{859D822C-E36A-4636-A90B-14E5193D4AD4}" srcOrd="0" destOrd="0" presId="urn:microsoft.com/office/officeart/2005/8/layout/hierarchy5"/>
    <dgm:cxn modelId="{6A3A84E1-6B1C-48BC-9101-D6467604FA2D}" type="presParOf" srcId="{A3AD357F-D26B-4E18-9650-7D599ACF755A}" destId="{33EBD30C-B5FF-4575-AFCB-D7981D44C395}" srcOrd="0" destOrd="0" presId="urn:microsoft.com/office/officeart/2005/8/layout/hierarchy5"/>
    <dgm:cxn modelId="{2FF92A7E-8C1B-4636-BAD8-861C40742080}" type="presParOf" srcId="{33EBD30C-B5FF-4575-AFCB-D7981D44C395}" destId="{030F81F9-3B58-4312-BFE6-01B66D9D5866}" srcOrd="0" destOrd="0" presId="urn:microsoft.com/office/officeart/2005/8/layout/hierarchy5"/>
    <dgm:cxn modelId="{72E9DC81-C2C5-4755-8CAA-13BB20CF6A8F}" type="presParOf" srcId="{030F81F9-3B58-4312-BFE6-01B66D9D5866}" destId="{85579950-2681-4539-A0F8-C21DD2C111D7}" srcOrd="0" destOrd="0" presId="urn:microsoft.com/office/officeart/2005/8/layout/hierarchy5"/>
    <dgm:cxn modelId="{2C059723-7447-406F-B737-E216FAEA81D2}" type="presParOf" srcId="{85579950-2681-4539-A0F8-C21DD2C111D7}" destId="{75EF1D6F-75CB-4A59-9666-AA99CB791001}" srcOrd="0" destOrd="0" presId="urn:microsoft.com/office/officeart/2005/8/layout/hierarchy5"/>
    <dgm:cxn modelId="{B1AB4988-F876-4F42-887E-CFD030EE3075}" type="presParOf" srcId="{85579950-2681-4539-A0F8-C21DD2C111D7}" destId="{77FAF1FF-B0D4-482F-9AB7-C95F1BA8A324}" srcOrd="1" destOrd="0" presId="urn:microsoft.com/office/officeart/2005/8/layout/hierarchy5"/>
    <dgm:cxn modelId="{832E127A-EAF9-419E-848A-3B8409A34E04}" type="presParOf" srcId="{77FAF1FF-B0D4-482F-9AB7-C95F1BA8A324}" destId="{5A4946D5-4E33-4837-976E-DE5CF2457119}" srcOrd="0" destOrd="0" presId="urn:microsoft.com/office/officeart/2005/8/layout/hierarchy5"/>
    <dgm:cxn modelId="{C194E4E0-B27D-456B-BAF4-3A0E59D62DFA}" type="presParOf" srcId="{5A4946D5-4E33-4837-976E-DE5CF2457119}" destId="{E7036D70-2CF8-42D2-A776-9B0E7DFB486D}" srcOrd="0" destOrd="0" presId="urn:microsoft.com/office/officeart/2005/8/layout/hierarchy5"/>
    <dgm:cxn modelId="{880800FE-3364-4CA0-8A6D-6B3DC42F03CA}" type="presParOf" srcId="{77FAF1FF-B0D4-482F-9AB7-C95F1BA8A324}" destId="{457CC52A-8DB4-4120-9C7D-8E102C36F4CD}" srcOrd="1" destOrd="0" presId="urn:microsoft.com/office/officeart/2005/8/layout/hierarchy5"/>
    <dgm:cxn modelId="{998B43C7-6442-4D10-805B-C5C35271FAC0}" type="presParOf" srcId="{457CC52A-8DB4-4120-9C7D-8E102C36F4CD}" destId="{68BADD57-0448-4D85-9AFA-71E66E43CB9B}" srcOrd="0" destOrd="0" presId="urn:microsoft.com/office/officeart/2005/8/layout/hierarchy5"/>
    <dgm:cxn modelId="{E230FBC3-78E5-4A84-8958-D9480AD25426}" type="presParOf" srcId="{457CC52A-8DB4-4120-9C7D-8E102C36F4CD}" destId="{269B3D56-16C6-412C-8701-6BEEA9CFF31F}" srcOrd="1" destOrd="0" presId="urn:microsoft.com/office/officeart/2005/8/layout/hierarchy5"/>
    <dgm:cxn modelId="{49E33907-1361-4409-B1E5-C5105BC404BF}" type="presParOf" srcId="{269B3D56-16C6-412C-8701-6BEEA9CFF31F}" destId="{343728A3-AC10-428E-93E8-D954A2692EF9}" srcOrd="0" destOrd="0" presId="urn:microsoft.com/office/officeart/2005/8/layout/hierarchy5"/>
    <dgm:cxn modelId="{F31DE38C-AB5F-4759-9EA3-D9251B549DD6}" type="presParOf" srcId="{343728A3-AC10-428E-93E8-D954A2692EF9}" destId="{AAD4B532-B610-4032-B811-8EBA3C573446}" srcOrd="0" destOrd="0" presId="urn:microsoft.com/office/officeart/2005/8/layout/hierarchy5"/>
    <dgm:cxn modelId="{D52BF2C8-0EB5-42A1-A2EC-A74BBA67144D}" type="presParOf" srcId="{269B3D56-16C6-412C-8701-6BEEA9CFF31F}" destId="{47EEEF4D-6765-40A9-9375-C58B4D08FC37}" srcOrd="1" destOrd="0" presId="urn:microsoft.com/office/officeart/2005/8/layout/hierarchy5"/>
    <dgm:cxn modelId="{FD868CB6-F1C0-4157-AE3A-B968624FECA4}" type="presParOf" srcId="{47EEEF4D-6765-40A9-9375-C58B4D08FC37}" destId="{1E1D2BEE-0383-4912-9FAB-C92449519A98}" srcOrd="0" destOrd="0" presId="urn:microsoft.com/office/officeart/2005/8/layout/hierarchy5"/>
    <dgm:cxn modelId="{3968A6E3-BFE6-4151-94FD-356ECEE3A3F0}" type="presParOf" srcId="{47EEEF4D-6765-40A9-9375-C58B4D08FC37}" destId="{2156D6ED-AF02-4B0E-AEBF-A1A70B99404F}" srcOrd="1" destOrd="0" presId="urn:microsoft.com/office/officeart/2005/8/layout/hierarchy5"/>
    <dgm:cxn modelId="{875A32C3-0992-436F-8268-B9AF982BDA2E}" type="presParOf" srcId="{269B3D56-16C6-412C-8701-6BEEA9CFF31F}" destId="{21946087-4412-4D8D-A2D4-307969D6D2E1}" srcOrd="2" destOrd="0" presId="urn:microsoft.com/office/officeart/2005/8/layout/hierarchy5"/>
    <dgm:cxn modelId="{5A06E079-F841-4D44-B23D-A90E14BDA5D7}" type="presParOf" srcId="{21946087-4412-4D8D-A2D4-307969D6D2E1}" destId="{FC5C3D3F-B3D7-4568-A2ED-1DFFFAC7E20C}" srcOrd="0" destOrd="0" presId="urn:microsoft.com/office/officeart/2005/8/layout/hierarchy5"/>
    <dgm:cxn modelId="{DAB29D62-EE3C-459A-88C2-1FA5DD96D422}" type="presParOf" srcId="{269B3D56-16C6-412C-8701-6BEEA9CFF31F}" destId="{63B3B3EF-7F16-4660-993C-3B1852128707}" srcOrd="3" destOrd="0" presId="urn:microsoft.com/office/officeart/2005/8/layout/hierarchy5"/>
    <dgm:cxn modelId="{7A9F5332-D378-4642-93B3-33B3C273A7DD}" type="presParOf" srcId="{63B3B3EF-7F16-4660-993C-3B1852128707}" destId="{859D822C-E36A-4636-A90B-14E5193D4AD4}" srcOrd="0" destOrd="0" presId="urn:microsoft.com/office/officeart/2005/8/layout/hierarchy5"/>
    <dgm:cxn modelId="{D5CFF34E-8D9E-4682-92B4-D77B70AA115C}" type="presParOf" srcId="{63B3B3EF-7F16-4660-993C-3B1852128707}" destId="{C881899C-0B9F-4E35-93A9-FBEE5B3367C2}" srcOrd="1" destOrd="0" presId="urn:microsoft.com/office/officeart/2005/8/layout/hierarchy5"/>
    <dgm:cxn modelId="{49684347-9E8C-4C3C-AC9E-F2F4C2C266C3}" type="presParOf" srcId="{269B3D56-16C6-412C-8701-6BEEA9CFF31F}" destId="{AC2930C8-BEF8-4251-942F-34E1F14D181A}" srcOrd="4" destOrd="0" presId="urn:microsoft.com/office/officeart/2005/8/layout/hierarchy5"/>
    <dgm:cxn modelId="{5A831366-D2CA-4AE2-B7CF-B693707BCE67}" type="presParOf" srcId="{AC2930C8-BEF8-4251-942F-34E1F14D181A}" destId="{88B5FB97-1288-46F3-AFCC-8999E5A2E84D}" srcOrd="0" destOrd="0" presId="urn:microsoft.com/office/officeart/2005/8/layout/hierarchy5"/>
    <dgm:cxn modelId="{E7058B49-9E59-40DF-9630-7A3DD6818CB7}" type="presParOf" srcId="{269B3D56-16C6-412C-8701-6BEEA9CFF31F}" destId="{4C35DE89-DC6F-49EC-A72A-E2C2ED6F60CF}" srcOrd="5" destOrd="0" presId="urn:microsoft.com/office/officeart/2005/8/layout/hierarchy5"/>
    <dgm:cxn modelId="{514D6713-0663-47D7-A6D1-6BF07048C17F}" type="presParOf" srcId="{4C35DE89-DC6F-49EC-A72A-E2C2ED6F60CF}" destId="{1A884FC7-12F7-4D91-BF81-FD5328423142}" srcOrd="0" destOrd="0" presId="urn:microsoft.com/office/officeart/2005/8/layout/hierarchy5"/>
    <dgm:cxn modelId="{1233607B-FC7D-40A0-B97B-928C4C73972A}" type="presParOf" srcId="{4C35DE89-DC6F-49EC-A72A-E2C2ED6F60CF}" destId="{AC02C1F4-D22A-445B-9800-1D0E7A898AD1}" srcOrd="1" destOrd="0" presId="urn:microsoft.com/office/officeart/2005/8/layout/hierarchy5"/>
    <dgm:cxn modelId="{8A568D1B-1B34-4B4A-BD1D-609DD8AA4933}" type="presParOf" srcId="{A3AD357F-D26B-4E18-9650-7D599ACF755A}" destId="{38439E7C-3FAF-4EA4-929E-2E7D26C5C8C2}"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33CA5A3E-4394-40B2-B7B9-D8F01553EA6D}" type="doc">
      <dgm:prSet loTypeId="urn:microsoft.com/office/officeart/2005/8/layout/hList7" loCatId="list" qsTypeId="urn:microsoft.com/office/officeart/2005/8/quickstyle/simple1" qsCatId="simple" csTypeId="urn:microsoft.com/office/officeart/2005/8/colors/accent3_1" csCatId="accent3" phldr="1"/>
      <dgm:spPr/>
      <dgm:t>
        <a:bodyPr/>
        <a:lstStyle/>
        <a:p>
          <a:endParaRPr lang="en-US"/>
        </a:p>
      </dgm:t>
    </dgm:pt>
    <dgm:pt modelId="{6FFCDF38-4452-4F9B-B54F-9B3DF9478A55}">
      <dgm:prSet/>
      <dgm:spPr/>
      <dgm:t>
        <a:bodyPr/>
        <a:lstStyle/>
        <a:p>
          <a:pPr rtl="0"/>
          <a:r>
            <a:rPr lang="en-US" dirty="0" smtClean="0"/>
            <a:t>Cheung &amp; </a:t>
          </a:r>
          <a:r>
            <a:rPr lang="en-US" dirty="0" err="1" smtClean="0"/>
            <a:t>Slavin</a:t>
          </a:r>
          <a:r>
            <a:rPr lang="en-US" dirty="0" smtClean="0"/>
            <a:t> (2013) ES = 0.18 (math).</a:t>
          </a:r>
          <a:endParaRPr lang="en-US" dirty="0"/>
        </a:p>
      </dgm:t>
    </dgm:pt>
    <dgm:pt modelId="{E77C9C65-CBD4-4118-AF1F-FDF694999A9C}" type="parTrans" cxnId="{8D680B71-CD63-4622-96A6-952BF2F26F99}">
      <dgm:prSet/>
      <dgm:spPr/>
      <dgm:t>
        <a:bodyPr/>
        <a:lstStyle/>
        <a:p>
          <a:endParaRPr lang="en-US"/>
        </a:p>
      </dgm:t>
    </dgm:pt>
    <dgm:pt modelId="{F1903054-557C-4CAE-97A2-21744EB8C81D}" type="sibTrans" cxnId="{8D680B71-CD63-4622-96A6-952BF2F26F99}">
      <dgm:prSet/>
      <dgm:spPr/>
      <dgm:t>
        <a:bodyPr/>
        <a:lstStyle/>
        <a:p>
          <a:endParaRPr lang="en-US"/>
        </a:p>
      </dgm:t>
    </dgm:pt>
    <dgm:pt modelId="{353BDAA2-E32C-4682-ADFA-559DAF6240B6}">
      <dgm:prSet/>
      <dgm:spPr/>
      <dgm:t>
        <a:bodyPr/>
        <a:lstStyle/>
        <a:p>
          <a:pPr rtl="0"/>
          <a:r>
            <a:rPr lang="en-US" dirty="0" smtClean="0"/>
            <a:t>Li and Ma (2010)  Greater effect when combined with constructivist approach to teaching (math).</a:t>
          </a:r>
          <a:endParaRPr lang="en-US" dirty="0"/>
        </a:p>
      </dgm:t>
    </dgm:pt>
    <dgm:pt modelId="{25EF1643-A0F8-46B9-AAFB-09075DCA0A33}" type="parTrans" cxnId="{5E681E33-5805-41CF-BCB8-0C7A09C83A9C}">
      <dgm:prSet/>
      <dgm:spPr/>
      <dgm:t>
        <a:bodyPr/>
        <a:lstStyle/>
        <a:p>
          <a:endParaRPr lang="en-US"/>
        </a:p>
      </dgm:t>
    </dgm:pt>
    <dgm:pt modelId="{94E6F29C-47F3-490C-BA2E-B74E95D51F83}" type="sibTrans" cxnId="{5E681E33-5805-41CF-BCB8-0C7A09C83A9C}">
      <dgm:prSet/>
      <dgm:spPr/>
      <dgm:t>
        <a:bodyPr/>
        <a:lstStyle/>
        <a:p>
          <a:endParaRPr lang="en-US"/>
        </a:p>
      </dgm:t>
    </dgm:pt>
    <dgm:pt modelId="{3D0DEDB0-2081-467F-8F21-45580661EDE9}">
      <dgm:prSet/>
      <dgm:spPr/>
      <dgm:t>
        <a:bodyPr/>
        <a:lstStyle/>
        <a:p>
          <a:pPr rtl="0"/>
          <a:r>
            <a:rPr lang="en-US" dirty="0" smtClean="0"/>
            <a:t>Pellegrini et al. (2018) ES = 0.07 (math).</a:t>
          </a:r>
          <a:endParaRPr lang="en-US" dirty="0"/>
        </a:p>
      </dgm:t>
    </dgm:pt>
    <dgm:pt modelId="{D21D49E4-8E74-456F-87FB-0E656501AFD1}" type="parTrans" cxnId="{FFD5D78C-A0A6-4D94-AF73-540E9143E62D}">
      <dgm:prSet/>
      <dgm:spPr/>
      <dgm:t>
        <a:bodyPr/>
        <a:lstStyle/>
        <a:p>
          <a:endParaRPr lang="en-US"/>
        </a:p>
      </dgm:t>
    </dgm:pt>
    <dgm:pt modelId="{D61280D8-708D-42CF-B45A-46E882537156}" type="sibTrans" cxnId="{FFD5D78C-A0A6-4D94-AF73-540E9143E62D}">
      <dgm:prSet/>
      <dgm:spPr/>
      <dgm:t>
        <a:bodyPr/>
        <a:lstStyle/>
        <a:p>
          <a:endParaRPr lang="en-US"/>
        </a:p>
      </dgm:t>
    </dgm:pt>
    <dgm:pt modelId="{7D445FE6-95B7-4A09-8344-75CB2AA22B7B}">
      <dgm:prSet/>
      <dgm:spPr/>
      <dgm:t>
        <a:bodyPr/>
        <a:lstStyle/>
        <a:p>
          <a:pPr rtl="0"/>
          <a:r>
            <a:rPr lang="en-US" dirty="0" err="1" smtClean="0"/>
            <a:t>Slavin</a:t>
          </a:r>
          <a:r>
            <a:rPr lang="en-US" dirty="0" smtClean="0"/>
            <a:t> et al. (2010) ES = .09 (upper elementary reading) or .06 (beginning reading).</a:t>
          </a:r>
          <a:endParaRPr lang="en-US" dirty="0"/>
        </a:p>
      </dgm:t>
    </dgm:pt>
    <dgm:pt modelId="{EA8A362D-95D7-4C2C-9487-39B72A861870}" type="parTrans" cxnId="{DE9A83A5-4180-470E-88C7-0914EA562BD0}">
      <dgm:prSet/>
      <dgm:spPr/>
      <dgm:t>
        <a:bodyPr/>
        <a:lstStyle/>
        <a:p>
          <a:endParaRPr lang="en-US"/>
        </a:p>
      </dgm:t>
    </dgm:pt>
    <dgm:pt modelId="{75D07ABB-1368-4D3A-8AA8-7D2610FF64B9}" type="sibTrans" cxnId="{DE9A83A5-4180-470E-88C7-0914EA562BD0}">
      <dgm:prSet/>
      <dgm:spPr/>
      <dgm:t>
        <a:bodyPr/>
        <a:lstStyle/>
        <a:p>
          <a:endParaRPr lang="en-US"/>
        </a:p>
      </dgm:t>
    </dgm:pt>
    <dgm:pt modelId="{EDD80724-BE2B-4745-8334-45583CACEADB}">
      <dgm:prSet/>
      <dgm:spPr/>
      <dgm:t>
        <a:bodyPr/>
        <a:lstStyle/>
        <a:p>
          <a:pPr rtl="0"/>
          <a:r>
            <a:rPr lang="en-US" dirty="0" smtClean="0"/>
            <a:t>Touch Devices: Moderate Effect Sizes</a:t>
          </a:r>
          <a:endParaRPr lang="en-US" dirty="0"/>
        </a:p>
      </dgm:t>
    </dgm:pt>
    <dgm:pt modelId="{0E07396C-4BF5-4E0E-880A-96054E9D60A7}" type="parTrans" cxnId="{EA3241F8-66F0-4464-8C92-8FC05E2F24CD}">
      <dgm:prSet/>
      <dgm:spPr/>
      <dgm:t>
        <a:bodyPr/>
        <a:lstStyle/>
        <a:p>
          <a:endParaRPr lang="en-US"/>
        </a:p>
      </dgm:t>
    </dgm:pt>
    <dgm:pt modelId="{320D8474-E4EC-4BD3-A987-69C37AC38A08}" type="sibTrans" cxnId="{EA3241F8-66F0-4464-8C92-8FC05E2F24CD}">
      <dgm:prSet/>
      <dgm:spPr/>
      <dgm:t>
        <a:bodyPr/>
        <a:lstStyle/>
        <a:p>
          <a:endParaRPr lang="en-US"/>
        </a:p>
      </dgm:t>
    </dgm:pt>
    <dgm:pt modelId="{04F27692-D4BB-4E28-ABCD-411B64C4A18C}">
      <dgm:prSet/>
      <dgm:spPr/>
      <dgm:t>
        <a:bodyPr/>
        <a:lstStyle/>
        <a:p>
          <a:pPr rtl="0"/>
          <a:r>
            <a:rPr lang="en-US" dirty="0" smtClean="0"/>
            <a:t>CAI: Small Effect Sizes</a:t>
          </a:r>
          <a:endParaRPr lang="en-US" dirty="0"/>
        </a:p>
      </dgm:t>
    </dgm:pt>
    <dgm:pt modelId="{47BA106E-1E68-4852-88BF-F7E16E5D8E14}" type="parTrans" cxnId="{491B02CB-5C73-4651-9FD9-9E32B61F932D}">
      <dgm:prSet/>
      <dgm:spPr/>
      <dgm:t>
        <a:bodyPr/>
        <a:lstStyle/>
        <a:p>
          <a:endParaRPr lang="en-US"/>
        </a:p>
      </dgm:t>
    </dgm:pt>
    <dgm:pt modelId="{B23239E2-326C-4F43-A7FD-1E87BEE22AE3}" type="sibTrans" cxnId="{491B02CB-5C73-4651-9FD9-9E32B61F932D}">
      <dgm:prSet/>
      <dgm:spPr/>
      <dgm:t>
        <a:bodyPr/>
        <a:lstStyle/>
        <a:p>
          <a:endParaRPr lang="en-US"/>
        </a:p>
      </dgm:t>
    </dgm:pt>
    <dgm:pt modelId="{9D8FA666-CA62-4E32-BDFE-7BF0EC902B62}">
      <dgm:prSet/>
      <dgm:spPr/>
      <dgm:t>
        <a:bodyPr/>
        <a:lstStyle/>
        <a:p>
          <a:pPr rtl="0"/>
          <a:r>
            <a:rPr lang="en-US" dirty="0" smtClean="0"/>
            <a:t>Peterson-Brown et al. (in press) Moderate effect sizes across academic subjects.</a:t>
          </a:r>
          <a:endParaRPr lang="en-US" dirty="0"/>
        </a:p>
      </dgm:t>
    </dgm:pt>
    <dgm:pt modelId="{3C1FBC7A-B78E-4C65-B8A8-18506D8ECEEF}" type="parTrans" cxnId="{E136B49F-0D78-4014-B56F-47B40E60788D}">
      <dgm:prSet/>
      <dgm:spPr/>
      <dgm:t>
        <a:bodyPr/>
        <a:lstStyle/>
        <a:p>
          <a:endParaRPr lang="en-US"/>
        </a:p>
      </dgm:t>
    </dgm:pt>
    <dgm:pt modelId="{51713090-68F0-401D-8EB8-6992037D0E93}" type="sibTrans" cxnId="{E136B49F-0D78-4014-B56F-47B40E60788D}">
      <dgm:prSet/>
      <dgm:spPr/>
      <dgm:t>
        <a:bodyPr/>
        <a:lstStyle/>
        <a:p>
          <a:endParaRPr lang="en-US"/>
        </a:p>
      </dgm:t>
    </dgm:pt>
    <dgm:pt modelId="{AE23CF99-C85A-413B-9733-D0C186C53B92}">
      <dgm:prSet/>
      <dgm:spPr/>
      <dgm:t>
        <a:bodyPr/>
        <a:lstStyle/>
        <a:p>
          <a:pPr rtl="0"/>
          <a:r>
            <a:rPr lang="en-US" dirty="0" smtClean="0"/>
            <a:t>Limited quality studies available.</a:t>
          </a:r>
          <a:endParaRPr lang="en-US" dirty="0"/>
        </a:p>
      </dgm:t>
    </dgm:pt>
    <dgm:pt modelId="{CF1E0040-08F3-4103-BEDA-E59D1F82839C}" type="parTrans" cxnId="{F4F3E8AF-0DA8-47B8-8A28-C15A5E092F43}">
      <dgm:prSet/>
      <dgm:spPr/>
      <dgm:t>
        <a:bodyPr/>
        <a:lstStyle/>
        <a:p>
          <a:endParaRPr lang="en-US"/>
        </a:p>
      </dgm:t>
    </dgm:pt>
    <dgm:pt modelId="{BF6B71D6-2FF7-4524-B33D-1DECD9F20B17}" type="sibTrans" cxnId="{F4F3E8AF-0DA8-47B8-8A28-C15A5E092F43}">
      <dgm:prSet/>
      <dgm:spPr/>
      <dgm:t>
        <a:bodyPr/>
        <a:lstStyle/>
        <a:p>
          <a:endParaRPr lang="en-US"/>
        </a:p>
      </dgm:t>
    </dgm:pt>
    <dgm:pt modelId="{F505110C-152A-47C3-B127-69F922D65279}" type="pres">
      <dgm:prSet presAssocID="{33CA5A3E-4394-40B2-B7B9-D8F01553EA6D}" presName="Name0" presStyleCnt="0">
        <dgm:presLayoutVars>
          <dgm:dir/>
          <dgm:resizeHandles val="exact"/>
        </dgm:presLayoutVars>
      </dgm:prSet>
      <dgm:spPr/>
      <dgm:t>
        <a:bodyPr/>
        <a:lstStyle/>
        <a:p>
          <a:endParaRPr lang="en-US"/>
        </a:p>
      </dgm:t>
    </dgm:pt>
    <dgm:pt modelId="{12352722-EE01-43EF-BC78-7FC00F5C0729}" type="pres">
      <dgm:prSet presAssocID="{33CA5A3E-4394-40B2-B7B9-D8F01553EA6D}" presName="fgShape" presStyleLbl="fgShp" presStyleIdx="0" presStyleCnt="1"/>
      <dgm:spPr/>
    </dgm:pt>
    <dgm:pt modelId="{7B6DB90F-34AB-4406-B988-E666BD3581B8}" type="pres">
      <dgm:prSet presAssocID="{33CA5A3E-4394-40B2-B7B9-D8F01553EA6D}" presName="linComp" presStyleCnt="0"/>
      <dgm:spPr/>
    </dgm:pt>
    <dgm:pt modelId="{15824C1F-9854-4838-9597-B32C86B2180A}" type="pres">
      <dgm:prSet presAssocID="{04F27692-D4BB-4E28-ABCD-411B64C4A18C}" presName="compNode" presStyleCnt="0"/>
      <dgm:spPr/>
    </dgm:pt>
    <dgm:pt modelId="{E8FF964A-E749-438C-A352-693F06AE2832}" type="pres">
      <dgm:prSet presAssocID="{04F27692-D4BB-4E28-ABCD-411B64C4A18C}" presName="bkgdShape" presStyleLbl="node1" presStyleIdx="0" presStyleCnt="2"/>
      <dgm:spPr/>
      <dgm:t>
        <a:bodyPr/>
        <a:lstStyle/>
        <a:p>
          <a:endParaRPr lang="en-US"/>
        </a:p>
      </dgm:t>
    </dgm:pt>
    <dgm:pt modelId="{3A03D11B-72D7-415B-8DE7-1A9199EAD80B}" type="pres">
      <dgm:prSet presAssocID="{04F27692-D4BB-4E28-ABCD-411B64C4A18C}" presName="nodeTx" presStyleLbl="node1" presStyleIdx="0" presStyleCnt="2">
        <dgm:presLayoutVars>
          <dgm:bulletEnabled val="1"/>
        </dgm:presLayoutVars>
      </dgm:prSet>
      <dgm:spPr/>
      <dgm:t>
        <a:bodyPr/>
        <a:lstStyle/>
        <a:p>
          <a:endParaRPr lang="en-US"/>
        </a:p>
      </dgm:t>
    </dgm:pt>
    <dgm:pt modelId="{DD7E5BD6-1D96-44E7-AB46-C111FABBBB32}" type="pres">
      <dgm:prSet presAssocID="{04F27692-D4BB-4E28-ABCD-411B64C4A18C}" presName="invisiNode" presStyleLbl="node1" presStyleIdx="0" presStyleCnt="2"/>
      <dgm:spPr/>
    </dgm:pt>
    <dgm:pt modelId="{9E54183C-1F0E-4215-9EFF-071B550D6F8F}" type="pres">
      <dgm:prSet presAssocID="{04F27692-D4BB-4E28-ABCD-411B64C4A18C}" presName="imagNode"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42B18020-C5E4-44C5-95BA-FF365AF4B8B8}" type="pres">
      <dgm:prSet presAssocID="{B23239E2-326C-4F43-A7FD-1E87BEE22AE3}" presName="sibTrans" presStyleLbl="sibTrans2D1" presStyleIdx="0" presStyleCnt="0"/>
      <dgm:spPr/>
      <dgm:t>
        <a:bodyPr/>
        <a:lstStyle/>
        <a:p>
          <a:endParaRPr lang="en-US"/>
        </a:p>
      </dgm:t>
    </dgm:pt>
    <dgm:pt modelId="{565BF230-4261-481F-B573-0F81703A7CB4}" type="pres">
      <dgm:prSet presAssocID="{EDD80724-BE2B-4745-8334-45583CACEADB}" presName="compNode" presStyleCnt="0"/>
      <dgm:spPr/>
    </dgm:pt>
    <dgm:pt modelId="{A6A72488-150F-4884-AC4A-E27F2DFB98AF}" type="pres">
      <dgm:prSet presAssocID="{EDD80724-BE2B-4745-8334-45583CACEADB}" presName="bkgdShape" presStyleLbl="node1" presStyleIdx="1" presStyleCnt="2"/>
      <dgm:spPr/>
      <dgm:t>
        <a:bodyPr/>
        <a:lstStyle/>
        <a:p>
          <a:endParaRPr lang="en-US"/>
        </a:p>
      </dgm:t>
    </dgm:pt>
    <dgm:pt modelId="{FB9BE32F-ED25-43F5-9816-889C8BCC5B89}" type="pres">
      <dgm:prSet presAssocID="{EDD80724-BE2B-4745-8334-45583CACEADB}" presName="nodeTx" presStyleLbl="node1" presStyleIdx="1" presStyleCnt="2">
        <dgm:presLayoutVars>
          <dgm:bulletEnabled val="1"/>
        </dgm:presLayoutVars>
      </dgm:prSet>
      <dgm:spPr/>
      <dgm:t>
        <a:bodyPr/>
        <a:lstStyle/>
        <a:p>
          <a:endParaRPr lang="en-US"/>
        </a:p>
      </dgm:t>
    </dgm:pt>
    <dgm:pt modelId="{05C6F0DC-F3AB-4CEC-933C-3F3E5D0EAF20}" type="pres">
      <dgm:prSet presAssocID="{EDD80724-BE2B-4745-8334-45583CACEADB}" presName="invisiNode" presStyleLbl="node1" presStyleIdx="1" presStyleCnt="2"/>
      <dgm:spPr/>
    </dgm:pt>
    <dgm:pt modelId="{E976E173-2F3B-4E3A-9522-6E8BF726ED9A}" type="pres">
      <dgm:prSet presAssocID="{EDD80724-BE2B-4745-8334-45583CACEADB}" presName="imagNode"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Lst>
  <dgm:cxnLst>
    <dgm:cxn modelId="{13C0612C-ABE4-48DC-AEDE-DF4FF0F869D3}" type="presOf" srcId="{7D445FE6-95B7-4A09-8344-75CB2AA22B7B}" destId="{E8FF964A-E749-438C-A352-693F06AE2832}" srcOrd="0" destOrd="4" presId="urn:microsoft.com/office/officeart/2005/8/layout/hList7"/>
    <dgm:cxn modelId="{F1E9628A-3981-4E92-8D25-31612C5E4EC8}" type="presOf" srcId="{33CA5A3E-4394-40B2-B7B9-D8F01553EA6D}" destId="{F505110C-152A-47C3-B127-69F922D65279}" srcOrd="0" destOrd="0" presId="urn:microsoft.com/office/officeart/2005/8/layout/hList7"/>
    <dgm:cxn modelId="{AD62E46C-E97D-4908-91E2-ABE69A666C5B}" type="presOf" srcId="{7D445FE6-95B7-4A09-8344-75CB2AA22B7B}" destId="{3A03D11B-72D7-415B-8DE7-1A9199EAD80B}" srcOrd="1" destOrd="4" presId="urn:microsoft.com/office/officeart/2005/8/layout/hList7"/>
    <dgm:cxn modelId="{5E681E33-5805-41CF-BCB8-0C7A09C83A9C}" srcId="{04F27692-D4BB-4E28-ABCD-411B64C4A18C}" destId="{353BDAA2-E32C-4682-ADFA-559DAF6240B6}" srcOrd="1" destOrd="0" parTransId="{25EF1643-A0F8-46B9-AAFB-09075DCA0A33}" sibTransId="{94E6F29C-47F3-490C-BA2E-B74E95D51F83}"/>
    <dgm:cxn modelId="{FE04EC22-187E-48AE-8818-25284D5E9D06}" type="presOf" srcId="{3D0DEDB0-2081-467F-8F21-45580661EDE9}" destId="{3A03D11B-72D7-415B-8DE7-1A9199EAD80B}" srcOrd="1" destOrd="3" presId="urn:microsoft.com/office/officeart/2005/8/layout/hList7"/>
    <dgm:cxn modelId="{EA3241F8-66F0-4464-8C92-8FC05E2F24CD}" srcId="{33CA5A3E-4394-40B2-B7B9-D8F01553EA6D}" destId="{EDD80724-BE2B-4745-8334-45583CACEADB}" srcOrd="1" destOrd="0" parTransId="{0E07396C-4BF5-4E0E-880A-96054E9D60A7}" sibTransId="{320D8474-E4EC-4BD3-A987-69C37AC38A08}"/>
    <dgm:cxn modelId="{7768DE0F-437C-4D44-85D8-580DF5BE7C54}" type="presOf" srcId="{EDD80724-BE2B-4745-8334-45583CACEADB}" destId="{FB9BE32F-ED25-43F5-9816-889C8BCC5B89}" srcOrd="1" destOrd="0" presId="urn:microsoft.com/office/officeart/2005/8/layout/hList7"/>
    <dgm:cxn modelId="{4A21A5B2-D695-4050-8166-1C78895DA3C7}" type="presOf" srcId="{9D8FA666-CA62-4E32-BDFE-7BF0EC902B62}" destId="{FB9BE32F-ED25-43F5-9816-889C8BCC5B89}" srcOrd="1" destOrd="1" presId="urn:microsoft.com/office/officeart/2005/8/layout/hList7"/>
    <dgm:cxn modelId="{C8A209BB-D3EC-41F9-A00A-64907A032F27}" type="presOf" srcId="{9D8FA666-CA62-4E32-BDFE-7BF0EC902B62}" destId="{A6A72488-150F-4884-AC4A-E27F2DFB98AF}" srcOrd="0" destOrd="1" presId="urn:microsoft.com/office/officeart/2005/8/layout/hList7"/>
    <dgm:cxn modelId="{E136B49F-0D78-4014-B56F-47B40E60788D}" srcId="{EDD80724-BE2B-4745-8334-45583CACEADB}" destId="{9D8FA666-CA62-4E32-BDFE-7BF0EC902B62}" srcOrd="0" destOrd="0" parTransId="{3C1FBC7A-B78E-4C65-B8A8-18506D8ECEEF}" sibTransId="{51713090-68F0-401D-8EB8-6992037D0E93}"/>
    <dgm:cxn modelId="{38472177-FDBF-4BF9-A86F-D972518690F8}" type="presOf" srcId="{04F27692-D4BB-4E28-ABCD-411B64C4A18C}" destId="{E8FF964A-E749-438C-A352-693F06AE2832}" srcOrd="0" destOrd="0" presId="urn:microsoft.com/office/officeart/2005/8/layout/hList7"/>
    <dgm:cxn modelId="{FFD5D78C-A0A6-4D94-AF73-540E9143E62D}" srcId="{04F27692-D4BB-4E28-ABCD-411B64C4A18C}" destId="{3D0DEDB0-2081-467F-8F21-45580661EDE9}" srcOrd="2" destOrd="0" parTransId="{D21D49E4-8E74-456F-87FB-0E656501AFD1}" sibTransId="{D61280D8-708D-42CF-B45A-46E882537156}"/>
    <dgm:cxn modelId="{D4B1416A-0FC6-4354-B156-9376BCF5B155}" type="presOf" srcId="{353BDAA2-E32C-4682-ADFA-559DAF6240B6}" destId="{3A03D11B-72D7-415B-8DE7-1A9199EAD80B}" srcOrd="1" destOrd="2" presId="urn:microsoft.com/office/officeart/2005/8/layout/hList7"/>
    <dgm:cxn modelId="{DE9A83A5-4180-470E-88C7-0914EA562BD0}" srcId="{04F27692-D4BB-4E28-ABCD-411B64C4A18C}" destId="{7D445FE6-95B7-4A09-8344-75CB2AA22B7B}" srcOrd="3" destOrd="0" parTransId="{EA8A362D-95D7-4C2C-9487-39B72A861870}" sibTransId="{75D07ABB-1368-4D3A-8AA8-7D2610FF64B9}"/>
    <dgm:cxn modelId="{5880BF29-21BD-4807-957A-22E34A959E17}" type="presOf" srcId="{6FFCDF38-4452-4F9B-B54F-9B3DF9478A55}" destId="{3A03D11B-72D7-415B-8DE7-1A9199EAD80B}" srcOrd="1" destOrd="1" presId="urn:microsoft.com/office/officeart/2005/8/layout/hList7"/>
    <dgm:cxn modelId="{A72FA2D8-5814-4123-A3C8-439D23C5DB40}" type="presOf" srcId="{AE23CF99-C85A-413B-9733-D0C186C53B92}" destId="{A6A72488-150F-4884-AC4A-E27F2DFB98AF}" srcOrd="0" destOrd="2" presId="urn:microsoft.com/office/officeart/2005/8/layout/hList7"/>
    <dgm:cxn modelId="{F4F3E8AF-0DA8-47B8-8A28-C15A5E092F43}" srcId="{EDD80724-BE2B-4745-8334-45583CACEADB}" destId="{AE23CF99-C85A-413B-9733-D0C186C53B92}" srcOrd="1" destOrd="0" parTransId="{CF1E0040-08F3-4103-BEDA-E59D1F82839C}" sibTransId="{BF6B71D6-2FF7-4524-B33D-1DECD9F20B17}"/>
    <dgm:cxn modelId="{E551AC40-13A7-4139-A9FC-87CEC355A7AE}" type="presOf" srcId="{B23239E2-326C-4F43-A7FD-1E87BEE22AE3}" destId="{42B18020-C5E4-44C5-95BA-FF365AF4B8B8}" srcOrd="0" destOrd="0" presId="urn:microsoft.com/office/officeart/2005/8/layout/hList7"/>
    <dgm:cxn modelId="{41968887-ED97-4BE0-AB5A-3E7BF4326F6C}" type="presOf" srcId="{353BDAA2-E32C-4682-ADFA-559DAF6240B6}" destId="{E8FF964A-E749-438C-A352-693F06AE2832}" srcOrd="0" destOrd="2" presId="urn:microsoft.com/office/officeart/2005/8/layout/hList7"/>
    <dgm:cxn modelId="{AA21D6CE-C5B9-4CC7-B4FF-7E914FA6A51B}" type="presOf" srcId="{04F27692-D4BB-4E28-ABCD-411B64C4A18C}" destId="{3A03D11B-72D7-415B-8DE7-1A9199EAD80B}" srcOrd="1" destOrd="0" presId="urn:microsoft.com/office/officeart/2005/8/layout/hList7"/>
    <dgm:cxn modelId="{8D680B71-CD63-4622-96A6-952BF2F26F99}" srcId="{04F27692-D4BB-4E28-ABCD-411B64C4A18C}" destId="{6FFCDF38-4452-4F9B-B54F-9B3DF9478A55}" srcOrd="0" destOrd="0" parTransId="{E77C9C65-CBD4-4118-AF1F-FDF694999A9C}" sibTransId="{F1903054-557C-4CAE-97A2-21744EB8C81D}"/>
    <dgm:cxn modelId="{491B02CB-5C73-4651-9FD9-9E32B61F932D}" srcId="{33CA5A3E-4394-40B2-B7B9-D8F01553EA6D}" destId="{04F27692-D4BB-4E28-ABCD-411B64C4A18C}" srcOrd="0" destOrd="0" parTransId="{47BA106E-1E68-4852-88BF-F7E16E5D8E14}" sibTransId="{B23239E2-326C-4F43-A7FD-1E87BEE22AE3}"/>
    <dgm:cxn modelId="{E148C10D-16DA-409C-9A43-E42948A29501}" type="presOf" srcId="{3D0DEDB0-2081-467F-8F21-45580661EDE9}" destId="{E8FF964A-E749-438C-A352-693F06AE2832}" srcOrd="0" destOrd="3" presId="urn:microsoft.com/office/officeart/2005/8/layout/hList7"/>
    <dgm:cxn modelId="{A987F4F3-74FA-4314-B882-36D834F10D9E}" type="presOf" srcId="{6FFCDF38-4452-4F9B-B54F-9B3DF9478A55}" destId="{E8FF964A-E749-438C-A352-693F06AE2832}" srcOrd="0" destOrd="1" presId="urn:microsoft.com/office/officeart/2005/8/layout/hList7"/>
    <dgm:cxn modelId="{EB54F975-66E9-4384-BBAC-62E5D6BA0B9E}" type="presOf" srcId="{EDD80724-BE2B-4745-8334-45583CACEADB}" destId="{A6A72488-150F-4884-AC4A-E27F2DFB98AF}" srcOrd="0" destOrd="0" presId="urn:microsoft.com/office/officeart/2005/8/layout/hList7"/>
    <dgm:cxn modelId="{E16942C4-A9B7-46D0-BCEB-0F09D919EDF1}" type="presOf" srcId="{AE23CF99-C85A-413B-9733-D0C186C53B92}" destId="{FB9BE32F-ED25-43F5-9816-889C8BCC5B89}" srcOrd="1" destOrd="2" presId="urn:microsoft.com/office/officeart/2005/8/layout/hList7"/>
    <dgm:cxn modelId="{764296EC-D364-4B00-97AC-AA45D6AA59F3}" type="presParOf" srcId="{F505110C-152A-47C3-B127-69F922D65279}" destId="{12352722-EE01-43EF-BC78-7FC00F5C0729}" srcOrd="0" destOrd="0" presId="urn:microsoft.com/office/officeart/2005/8/layout/hList7"/>
    <dgm:cxn modelId="{9F463887-D24A-4212-9458-48A44FFEA01D}" type="presParOf" srcId="{F505110C-152A-47C3-B127-69F922D65279}" destId="{7B6DB90F-34AB-4406-B988-E666BD3581B8}" srcOrd="1" destOrd="0" presId="urn:microsoft.com/office/officeart/2005/8/layout/hList7"/>
    <dgm:cxn modelId="{12A57B92-A7EA-4066-B041-B2BDB5DB3745}" type="presParOf" srcId="{7B6DB90F-34AB-4406-B988-E666BD3581B8}" destId="{15824C1F-9854-4838-9597-B32C86B2180A}" srcOrd="0" destOrd="0" presId="urn:microsoft.com/office/officeart/2005/8/layout/hList7"/>
    <dgm:cxn modelId="{6039CBA9-4110-4E9D-B30D-75F1F8A41859}" type="presParOf" srcId="{15824C1F-9854-4838-9597-B32C86B2180A}" destId="{E8FF964A-E749-438C-A352-693F06AE2832}" srcOrd="0" destOrd="0" presId="urn:microsoft.com/office/officeart/2005/8/layout/hList7"/>
    <dgm:cxn modelId="{E4D0715C-8F83-4D84-8BF9-85826AED69A2}" type="presParOf" srcId="{15824C1F-9854-4838-9597-B32C86B2180A}" destId="{3A03D11B-72D7-415B-8DE7-1A9199EAD80B}" srcOrd="1" destOrd="0" presId="urn:microsoft.com/office/officeart/2005/8/layout/hList7"/>
    <dgm:cxn modelId="{DF5B9ADB-5830-44FE-ADBF-F313F31803E7}" type="presParOf" srcId="{15824C1F-9854-4838-9597-B32C86B2180A}" destId="{DD7E5BD6-1D96-44E7-AB46-C111FABBBB32}" srcOrd="2" destOrd="0" presId="urn:microsoft.com/office/officeart/2005/8/layout/hList7"/>
    <dgm:cxn modelId="{1DE42DC5-D091-4E1F-AB8B-364282A78726}" type="presParOf" srcId="{15824C1F-9854-4838-9597-B32C86B2180A}" destId="{9E54183C-1F0E-4215-9EFF-071B550D6F8F}" srcOrd="3" destOrd="0" presId="urn:microsoft.com/office/officeart/2005/8/layout/hList7"/>
    <dgm:cxn modelId="{2229909E-71CF-4E03-910B-479D634C8065}" type="presParOf" srcId="{7B6DB90F-34AB-4406-B988-E666BD3581B8}" destId="{42B18020-C5E4-44C5-95BA-FF365AF4B8B8}" srcOrd="1" destOrd="0" presId="urn:microsoft.com/office/officeart/2005/8/layout/hList7"/>
    <dgm:cxn modelId="{24110996-7DD2-4578-8F8A-9263C412D78E}" type="presParOf" srcId="{7B6DB90F-34AB-4406-B988-E666BD3581B8}" destId="{565BF230-4261-481F-B573-0F81703A7CB4}" srcOrd="2" destOrd="0" presId="urn:microsoft.com/office/officeart/2005/8/layout/hList7"/>
    <dgm:cxn modelId="{73FF909B-98EA-4F41-A069-456DF7BC9AFB}" type="presParOf" srcId="{565BF230-4261-481F-B573-0F81703A7CB4}" destId="{A6A72488-150F-4884-AC4A-E27F2DFB98AF}" srcOrd="0" destOrd="0" presId="urn:microsoft.com/office/officeart/2005/8/layout/hList7"/>
    <dgm:cxn modelId="{2D905F07-F82B-4BE6-9413-21B2D6000C0F}" type="presParOf" srcId="{565BF230-4261-481F-B573-0F81703A7CB4}" destId="{FB9BE32F-ED25-43F5-9816-889C8BCC5B89}" srcOrd="1" destOrd="0" presId="urn:microsoft.com/office/officeart/2005/8/layout/hList7"/>
    <dgm:cxn modelId="{D87C6197-B4C1-4B42-A41E-96C544655BB7}" type="presParOf" srcId="{565BF230-4261-481F-B573-0F81703A7CB4}" destId="{05C6F0DC-F3AB-4CEC-933C-3F3E5D0EAF20}" srcOrd="2" destOrd="0" presId="urn:microsoft.com/office/officeart/2005/8/layout/hList7"/>
    <dgm:cxn modelId="{687B895F-7BF7-4714-9AB8-7F705ED1D1A8}" type="presParOf" srcId="{565BF230-4261-481F-B573-0F81703A7CB4}" destId="{E976E173-2F3B-4E3A-9522-6E8BF726ED9A}"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946B8DD6-E898-46D1-9090-EA645C205444}"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E90F704E-41B5-4F0A-8819-B547759B3A14}">
      <dgm:prSet phldrT="[Text]" custT="1"/>
      <dgm:spPr/>
      <dgm:t>
        <a:bodyPr/>
        <a:lstStyle/>
        <a:p>
          <a:r>
            <a:rPr lang="en-US" sz="2800" dirty="0" smtClean="0">
              <a:solidFill>
                <a:schemeClr val="tx1"/>
              </a:solidFill>
            </a:rPr>
            <a:t>Concrete</a:t>
          </a:r>
          <a:endParaRPr lang="en-US" sz="2800" dirty="0">
            <a:solidFill>
              <a:schemeClr val="tx1"/>
            </a:solidFill>
          </a:endParaRPr>
        </a:p>
      </dgm:t>
    </dgm:pt>
    <dgm:pt modelId="{EF8F5E23-2D57-411E-8CF0-88689C1212F1}" type="parTrans" cxnId="{BF33CBF4-CDC4-4E5C-9184-F49EB1A84B8D}">
      <dgm:prSet/>
      <dgm:spPr/>
      <dgm:t>
        <a:bodyPr/>
        <a:lstStyle/>
        <a:p>
          <a:endParaRPr lang="en-US" sz="2400"/>
        </a:p>
      </dgm:t>
    </dgm:pt>
    <dgm:pt modelId="{D56D522D-7CBE-4CFB-B4CE-25D0832C981B}" type="sibTrans" cxnId="{BF33CBF4-CDC4-4E5C-9184-F49EB1A84B8D}">
      <dgm:prSet/>
      <dgm:spPr/>
      <dgm:t>
        <a:bodyPr/>
        <a:lstStyle/>
        <a:p>
          <a:endParaRPr lang="en-US" sz="2400"/>
        </a:p>
      </dgm:t>
    </dgm:pt>
    <dgm:pt modelId="{9468A77A-34DC-460D-B773-EF819C8B85BD}">
      <dgm:prSet phldrT="[Text]" custT="1"/>
      <dgm:spPr/>
      <dgm:t>
        <a:bodyPr/>
        <a:lstStyle/>
        <a:p>
          <a:r>
            <a:rPr lang="en-US" sz="2800" dirty="0" smtClean="0">
              <a:solidFill>
                <a:schemeClr val="tx1"/>
              </a:solidFill>
            </a:rPr>
            <a:t>Representation</a:t>
          </a:r>
          <a:endParaRPr lang="en-US" sz="2800" dirty="0">
            <a:solidFill>
              <a:schemeClr val="tx1"/>
            </a:solidFill>
          </a:endParaRPr>
        </a:p>
      </dgm:t>
    </dgm:pt>
    <dgm:pt modelId="{00012846-B4B1-48BF-B2C7-6166F5DD5346}" type="parTrans" cxnId="{15F59B45-509E-480C-B5ED-2FBF23E77C93}">
      <dgm:prSet/>
      <dgm:spPr/>
      <dgm:t>
        <a:bodyPr/>
        <a:lstStyle/>
        <a:p>
          <a:endParaRPr lang="en-US" sz="2400"/>
        </a:p>
      </dgm:t>
    </dgm:pt>
    <dgm:pt modelId="{C2BE5DDD-0B59-49AE-92A6-DCE4D56E3D38}" type="sibTrans" cxnId="{15F59B45-509E-480C-B5ED-2FBF23E77C93}">
      <dgm:prSet/>
      <dgm:spPr/>
      <dgm:t>
        <a:bodyPr/>
        <a:lstStyle/>
        <a:p>
          <a:endParaRPr lang="en-US" sz="2400"/>
        </a:p>
      </dgm:t>
    </dgm:pt>
    <dgm:pt modelId="{75AD857C-96A4-4EEC-825E-5FA15E48D5FE}">
      <dgm:prSet phldrT="[Text]" custT="1"/>
      <dgm:spPr/>
      <dgm:t>
        <a:bodyPr/>
        <a:lstStyle/>
        <a:p>
          <a:r>
            <a:rPr lang="en-US" sz="2800" dirty="0" smtClean="0">
              <a:solidFill>
                <a:schemeClr val="tx1"/>
              </a:solidFill>
            </a:rPr>
            <a:t>Abstract</a:t>
          </a:r>
          <a:endParaRPr lang="en-US" sz="2800" dirty="0">
            <a:solidFill>
              <a:schemeClr val="tx1"/>
            </a:solidFill>
          </a:endParaRPr>
        </a:p>
      </dgm:t>
    </dgm:pt>
    <dgm:pt modelId="{DDCF34D8-C094-45C7-AEF9-13564F3EAA83}" type="parTrans" cxnId="{9A9404AC-DCCB-4D78-8B8C-6077F16D036B}">
      <dgm:prSet/>
      <dgm:spPr/>
      <dgm:t>
        <a:bodyPr/>
        <a:lstStyle/>
        <a:p>
          <a:endParaRPr lang="en-US" sz="2400"/>
        </a:p>
      </dgm:t>
    </dgm:pt>
    <dgm:pt modelId="{84C0F3E0-762C-4BBB-BE45-4257765AA9E1}" type="sibTrans" cxnId="{9A9404AC-DCCB-4D78-8B8C-6077F16D036B}">
      <dgm:prSet/>
      <dgm:spPr/>
      <dgm:t>
        <a:bodyPr/>
        <a:lstStyle/>
        <a:p>
          <a:endParaRPr lang="en-US" sz="2400"/>
        </a:p>
      </dgm:t>
    </dgm:pt>
    <dgm:pt modelId="{0554DB98-4C86-4D6F-BE1D-BED9035BD8F2}">
      <dgm:prSet phldrT="[Text]" custT="1"/>
      <dgm:spPr/>
      <dgm:t>
        <a:bodyPr/>
        <a:lstStyle/>
        <a:p>
          <a:r>
            <a:rPr lang="en-US" sz="2800" dirty="0" smtClean="0">
              <a:solidFill>
                <a:schemeClr val="tx1"/>
              </a:solidFill>
            </a:rPr>
            <a:t>Worksheet</a:t>
          </a:r>
          <a:endParaRPr lang="en-US" sz="2800" dirty="0">
            <a:solidFill>
              <a:schemeClr val="tx1"/>
            </a:solidFill>
          </a:endParaRPr>
        </a:p>
      </dgm:t>
    </dgm:pt>
    <dgm:pt modelId="{C74F803B-002E-44D5-B456-FC8322F40A9C}" type="parTrans" cxnId="{C7D0B6BD-0298-40F5-907C-59C7DC2F1508}">
      <dgm:prSet/>
      <dgm:spPr/>
      <dgm:t>
        <a:bodyPr/>
        <a:lstStyle/>
        <a:p>
          <a:endParaRPr lang="en-US" sz="2400"/>
        </a:p>
      </dgm:t>
    </dgm:pt>
    <dgm:pt modelId="{FB9D4CD2-E6AF-4A71-A8BC-BA002A5FA19E}" type="sibTrans" cxnId="{C7D0B6BD-0298-40F5-907C-59C7DC2F1508}">
      <dgm:prSet/>
      <dgm:spPr/>
      <dgm:t>
        <a:bodyPr/>
        <a:lstStyle/>
        <a:p>
          <a:endParaRPr lang="en-US" sz="2400"/>
        </a:p>
      </dgm:t>
    </dgm:pt>
    <dgm:pt modelId="{32B416F3-0BC1-4817-97F0-464781AE443F}">
      <dgm:prSet phldrT="[Text]" custT="1"/>
      <dgm:spPr/>
      <dgm:t>
        <a:bodyPr/>
        <a:lstStyle/>
        <a:p>
          <a:r>
            <a:rPr lang="en-US" sz="2800" dirty="0" smtClean="0">
              <a:solidFill>
                <a:schemeClr val="tx1"/>
              </a:solidFill>
            </a:rPr>
            <a:t>Application</a:t>
          </a:r>
          <a:endParaRPr lang="en-US" sz="2800" dirty="0">
            <a:solidFill>
              <a:schemeClr val="tx1"/>
            </a:solidFill>
          </a:endParaRPr>
        </a:p>
      </dgm:t>
    </dgm:pt>
    <dgm:pt modelId="{6C8F38F0-5F3E-4E8A-AE4B-F837A03822A2}" type="parTrans" cxnId="{3CC4D72F-673D-4034-B914-D87B308578EC}">
      <dgm:prSet/>
      <dgm:spPr/>
      <dgm:t>
        <a:bodyPr/>
        <a:lstStyle/>
        <a:p>
          <a:endParaRPr lang="en-US" sz="2400"/>
        </a:p>
      </dgm:t>
    </dgm:pt>
    <dgm:pt modelId="{8FF12642-1611-46DF-B41E-48E7716B9631}" type="sibTrans" cxnId="{3CC4D72F-673D-4034-B914-D87B308578EC}">
      <dgm:prSet/>
      <dgm:spPr/>
      <dgm:t>
        <a:bodyPr/>
        <a:lstStyle/>
        <a:p>
          <a:endParaRPr lang="en-US" sz="2400"/>
        </a:p>
      </dgm:t>
    </dgm:pt>
    <dgm:pt modelId="{23366029-FF34-45D3-B6B6-30333A2BD143}" type="pres">
      <dgm:prSet presAssocID="{946B8DD6-E898-46D1-9090-EA645C205444}" presName="Name0" presStyleCnt="0">
        <dgm:presLayoutVars>
          <dgm:dir/>
          <dgm:resizeHandles val="exact"/>
        </dgm:presLayoutVars>
      </dgm:prSet>
      <dgm:spPr/>
      <dgm:t>
        <a:bodyPr/>
        <a:lstStyle/>
        <a:p>
          <a:endParaRPr lang="en-US"/>
        </a:p>
      </dgm:t>
    </dgm:pt>
    <dgm:pt modelId="{277FBE8C-DC39-4B87-A43E-2349B3471609}" type="pres">
      <dgm:prSet presAssocID="{E90F704E-41B5-4F0A-8819-B547759B3A14}" presName="composite" presStyleCnt="0"/>
      <dgm:spPr/>
    </dgm:pt>
    <dgm:pt modelId="{06A04672-C26E-410C-8CE6-3043908AB827}" type="pres">
      <dgm:prSet presAssocID="{E90F704E-41B5-4F0A-8819-B547759B3A14}" presName="rect1" presStyleLbl="bgShp"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 modelId="{93F70A30-7188-451D-8664-A4F2E596FC20}" type="pres">
      <dgm:prSet presAssocID="{E90F704E-41B5-4F0A-8819-B547759B3A14}" presName="rect2" presStyleLbl="trBgShp" presStyleIdx="0" presStyleCnt="5">
        <dgm:presLayoutVars>
          <dgm:bulletEnabled val="1"/>
        </dgm:presLayoutVars>
      </dgm:prSet>
      <dgm:spPr/>
      <dgm:t>
        <a:bodyPr/>
        <a:lstStyle/>
        <a:p>
          <a:endParaRPr lang="en-US"/>
        </a:p>
      </dgm:t>
    </dgm:pt>
    <dgm:pt modelId="{8F8F4AE0-AA7A-4328-9044-EA770225F9F9}" type="pres">
      <dgm:prSet presAssocID="{D56D522D-7CBE-4CFB-B4CE-25D0832C981B}" presName="sibTrans" presStyleCnt="0"/>
      <dgm:spPr/>
    </dgm:pt>
    <dgm:pt modelId="{21EA4E61-51CF-46D5-9951-7BD69E2FE2DF}" type="pres">
      <dgm:prSet presAssocID="{9468A77A-34DC-460D-B773-EF819C8B85BD}" presName="composite" presStyleCnt="0"/>
      <dgm:spPr/>
    </dgm:pt>
    <dgm:pt modelId="{91C0C368-BA75-426F-9B94-096F74F59701}" type="pres">
      <dgm:prSet presAssocID="{9468A77A-34DC-460D-B773-EF819C8B85BD}" presName="rect1" presStyleLbl="bgShp"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dgm:spPr>
      <dgm:t>
        <a:bodyPr/>
        <a:lstStyle/>
        <a:p>
          <a:endParaRPr lang="en-US"/>
        </a:p>
      </dgm:t>
    </dgm:pt>
    <dgm:pt modelId="{7F1F6922-6CB5-4759-A91A-66A8B05CA098}" type="pres">
      <dgm:prSet presAssocID="{9468A77A-34DC-460D-B773-EF819C8B85BD}" presName="rect2" presStyleLbl="trBgShp" presStyleIdx="1" presStyleCnt="5" custScaleX="110130">
        <dgm:presLayoutVars>
          <dgm:bulletEnabled val="1"/>
        </dgm:presLayoutVars>
      </dgm:prSet>
      <dgm:spPr/>
      <dgm:t>
        <a:bodyPr/>
        <a:lstStyle/>
        <a:p>
          <a:endParaRPr lang="en-US"/>
        </a:p>
      </dgm:t>
    </dgm:pt>
    <dgm:pt modelId="{5E8BA85B-184F-4083-9158-D18F376DAF73}" type="pres">
      <dgm:prSet presAssocID="{C2BE5DDD-0B59-49AE-92A6-DCE4D56E3D38}" presName="sibTrans" presStyleCnt="0"/>
      <dgm:spPr/>
    </dgm:pt>
    <dgm:pt modelId="{C1BAA5B4-2763-4730-9A33-B4DEC4B6AB74}" type="pres">
      <dgm:prSet presAssocID="{75AD857C-96A4-4EEC-825E-5FA15E48D5FE}" presName="composite" presStyleCnt="0"/>
      <dgm:spPr/>
    </dgm:pt>
    <dgm:pt modelId="{D3452976-31BE-47E0-9910-22A6952B194E}" type="pres">
      <dgm:prSet presAssocID="{75AD857C-96A4-4EEC-825E-5FA15E48D5FE}" presName="rect1" presStyleLbl="bgShp"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dgm:spPr>
    </dgm:pt>
    <dgm:pt modelId="{A7C9361D-56A5-4987-B492-0C23967796E1}" type="pres">
      <dgm:prSet presAssocID="{75AD857C-96A4-4EEC-825E-5FA15E48D5FE}" presName="rect2" presStyleLbl="trBgShp" presStyleIdx="2" presStyleCnt="5">
        <dgm:presLayoutVars>
          <dgm:bulletEnabled val="1"/>
        </dgm:presLayoutVars>
      </dgm:prSet>
      <dgm:spPr/>
      <dgm:t>
        <a:bodyPr/>
        <a:lstStyle/>
        <a:p>
          <a:endParaRPr lang="en-US"/>
        </a:p>
      </dgm:t>
    </dgm:pt>
    <dgm:pt modelId="{7C49B37E-ED74-46FF-987B-F8FFF9DFC5A4}" type="pres">
      <dgm:prSet presAssocID="{84C0F3E0-762C-4BBB-BE45-4257765AA9E1}" presName="sibTrans" presStyleCnt="0"/>
      <dgm:spPr/>
    </dgm:pt>
    <dgm:pt modelId="{0B98C6AB-C5F8-4397-8E98-27335C0AFA2D}" type="pres">
      <dgm:prSet presAssocID="{0554DB98-4C86-4D6F-BE1D-BED9035BD8F2}" presName="composite" presStyleCnt="0"/>
      <dgm:spPr/>
    </dgm:pt>
    <dgm:pt modelId="{CCCA40F6-D71D-40CB-9E5F-1040BED46CC0}" type="pres">
      <dgm:prSet presAssocID="{0554DB98-4C86-4D6F-BE1D-BED9035BD8F2}" presName="rect1" presStyleLbl="bgShp"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15000" b="-15000"/>
          </a:stretch>
        </a:blipFill>
      </dgm:spPr>
      <dgm:t>
        <a:bodyPr/>
        <a:lstStyle/>
        <a:p>
          <a:endParaRPr lang="en-US"/>
        </a:p>
      </dgm:t>
    </dgm:pt>
    <dgm:pt modelId="{93AFEBFB-492B-4265-A0A7-877875A7A9FA}" type="pres">
      <dgm:prSet presAssocID="{0554DB98-4C86-4D6F-BE1D-BED9035BD8F2}" presName="rect2" presStyleLbl="trBgShp" presStyleIdx="3" presStyleCnt="5">
        <dgm:presLayoutVars>
          <dgm:bulletEnabled val="1"/>
        </dgm:presLayoutVars>
      </dgm:prSet>
      <dgm:spPr/>
      <dgm:t>
        <a:bodyPr/>
        <a:lstStyle/>
        <a:p>
          <a:endParaRPr lang="en-US"/>
        </a:p>
      </dgm:t>
    </dgm:pt>
    <dgm:pt modelId="{FB64CB6D-22B0-4D99-856C-72FB2D4480BA}" type="pres">
      <dgm:prSet presAssocID="{FB9D4CD2-E6AF-4A71-A8BC-BA002A5FA19E}" presName="sibTrans" presStyleCnt="0"/>
      <dgm:spPr/>
    </dgm:pt>
    <dgm:pt modelId="{8DC8F527-FCA4-460C-B193-866B0A70E74E}" type="pres">
      <dgm:prSet presAssocID="{32B416F3-0BC1-4817-97F0-464781AE443F}" presName="composite" presStyleCnt="0"/>
      <dgm:spPr/>
    </dgm:pt>
    <dgm:pt modelId="{8B99819D-7CE9-495C-9BD9-8132BB9C7EF9}" type="pres">
      <dgm:prSet presAssocID="{32B416F3-0BC1-4817-97F0-464781AE443F}" presName="rect1" presStyleLbl="bgShp"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7000" r="-7000"/>
          </a:stretch>
        </a:blipFill>
      </dgm:spPr>
    </dgm:pt>
    <dgm:pt modelId="{8EE940D7-D0A8-4628-9113-E2F919721161}" type="pres">
      <dgm:prSet presAssocID="{32B416F3-0BC1-4817-97F0-464781AE443F}" presName="rect2" presStyleLbl="trBgShp" presStyleIdx="4" presStyleCnt="5">
        <dgm:presLayoutVars>
          <dgm:bulletEnabled val="1"/>
        </dgm:presLayoutVars>
      </dgm:prSet>
      <dgm:spPr/>
      <dgm:t>
        <a:bodyPr/>
        <a:lstStyle/>
        <a:p>
          <a:endParaRPr lang="en-US"/>
        </a:p>
      </dgm:t>
    </dgm:pt>
  </dgm:ptLst>
  <dgm:cxnLst>
    <dgm:cxn modelId="{50F3C039-F52D-48BF-A074-F2F882985118}" type="presOf" srcId="{0554DB98-4C86-4D6F-BE1D-BED9035BD8F2}" destId="{93AFEBFB-492B-4265-A0A7-877875A7A9FA}" srcOrd="0" destOrd="0" presId="urn:microsoft.com/office/officeart/2008/layout/BendingPictureSemiTransparentText"/>
    <dgm:cxn modelId="{3CC4D72F-673D-4034-B914-D87B308578EC}" srcId="{946B8DD6-E898-46D1-9090-EA645C205444}" destId="{32B416F3-0BC1-4817-97F0-464781AE443F}" srcOrd="4" destOrd="0" parTransId="{6C8F38F0-5F3E-4E8A-AE4B-F837A03822A2}" sibTransId="{8FF12642-1611-46DF-B41E-48E7716B9631}"/>
    <dgm:cxn modelId="{C7D0B6BD-0298-40F5-907C-59C7DC2F1508}" srcId="{946B8DD6-E898-46D1-9090-EA645C205444}" destId="{0554DB98-4C86-4D6F-BE1D-BED9035BD8F2}" srcOrd="3" destOrd="0" parTransId="{C74F803B-002E-44D5-B456-FC8322F40A9C}" sibTransId="{FB9D4CD2-E6AF-4A71-A8BC-BA002A5FA19E}"/>
    <dgm:cxn modelId="{15F59B45-509E-480C-B5ED-2FBF23E77C93}" srcId="{946B8DD6-E898-46D1-9090-EA645C205444}" destId="{9468A77A-34DC-460D-B773-EF819C8B85BD}" srcOrd="1" destOrd="0" parTransId="{00012846-B4B1-48BF-B2C7-6166F5DD5346}" sibTransId="{C2BE5DDD-0B59-49AE-92A6-DCE4D56E3D38}"/>
    <dgm:cxn modelId="{2B1B5B87-74BA-4355-84C5-2E7283997488}" type="presOf" srcId="{32B416F3-0BC1-4817-97F0-464781AE443F}" destId="{8EE940D7-D0A8-4628-9113-E2F919721161}" srcOrd="0" destOrd="0" presId="urn:microsoft.com/office/officeart/2008/layout/BendingPictureSemiTransparentText"/>
    <dgm:cxn modelId="{BF33CBF4-CDC4-4E5C-9184-F49EB1A84B8D}" srcId="{946B8DD6-E898-46D1-9090-EA645C205444}" destId="{E90F704E-41B5-4F0A-8819-B547759B3A14}" srcOrd="0" destOrd="0" parTransId="{EF8F5E23-2D57-411E-8CF0-88689C1212F1}" sibTransId="{D56D522D-7CBE-4CFB-B4CE-25D0832C981B}"/>
    <dgm:cxn modelId="{F22F39CC-D19E-4EAC-98D1-F764C3177E24}" type="presOf" srcId="{946B8DD6-E898-46D1-9090-EA645C205444}" destId="{23366029-FF34-45D3-B6B6-30333A2BD143}" srcOrd="0" destOrd="0" presId="urn:microsoft.com/office/officeart/2008/layout/BendingPictureSemiTransparentText"/>
    <dgm:cxn modelId="{A71B7947-1B10-485D-9779-91CCA4843D27}" type="presOf" srcId="{E90F704E-41B5-4F0A-8819-B547759B3A14}" destId="{93F70A30-7188-451D-8664-A4F2E596FC20}" srcOrd="0" destOrd="0" presId="urn:microsoft.com/office/officeart/2008/layout/BendingPictureSemiTransparentText"/>
    <dgm:cxn modelId="{C886A403-9478-40F0-856D-655E292A1750}" type="presOf" srcId="{75AD857C-96A4-4EEC-825E-5FA15E48D5FE}" destId="{A7C9361D-56A5-4987-B492-0C23967796E1}" srcOrd="0" destOrd="0" presId="urn:microsoft.com/office/officeart/2008/layout/BendingPictureSemiTransparentText"/>
    <dgm:cxn modelId="{187810AA-6887-4C71-8992-1CB8ED95B15F}" type="presOf" srcId="{9468A77A-34DC-460D-B773-EF819C8B85BD}" destId="{7F1F6922-6CB5-4759-A91A-66A8B05CA098}" srcOrd="0" destOrd="0" presId="urn:microsoft.com/office/officeart/2008/layout/BendingPictureSemiTransparentText"/>
    <dgm:cxn modelId="{9A9404AC-DCCB-4D78-8B8C-6077F16D036B}" srcId="{946B8DD6-E898-46D1-9090-EA645C205444}" destId="{75AD857C-96A4-4EEC-825E-5FA15E48D5FE}" srcOrd="2" destOrd="0" parTransId="{DDCF34D8-C094-45C7-AEF9-13564F3EAA83}" sibTransId="{84C0F3E0-762C-4BBB-BE45-4257765AA9E1}"/>
    <dgm:cxn modelId="{CC7E3460-6543-47D1-95B8-8834F514CE93}" type="presParOf" srcId="{23366029-FF34-45D3-B6B6-30333A2BD143}" destId="{277FBE8C-DC39-4B87-A43E-2349B3471609}" srcOrd="0" destOrd="0" presId="urn:microsoft.com/office/officeart/2008/layout/BendingPictureSemiTransparentText"/>
    <dgm:cxn modelId="{E921D334-8327-4D53-90BF-0E99AC9C9C14}" type="presParOf" srcId="{277FBE8C-DC39-4B87-A43E-2349B3471609}" destId="{06A04672-C26E-410C-8CE6-3043908AB827}" srcOrd="0" destOrd="0" presId="urn:microsoft.com/office/officeart/2008/layout/BendingPictureSemiTransparentText"/>
    <dgm:cxn modelId="{BCA2F045-57C7-489D-AC15-7890083CA481}" type="presParOf" srcId="{277FBE8C-DC39-4B87-A43E-2349B3471609}" destId="{93F70A30-7188-451D-8664-A4F2E596FC20}" srcOrd="1" destOrd="0" presId="urn:microsoft.com/office/officeart/2008/layout/BendingPictureSemiTransparentText"/>
    <dgm:cxn modelId="{AD1C6EC9-8424-4D7E-9B74-EB44FD79A48B}" type="presParOf" srcId="{23366029-FF34-45D3-B6B6-30333A2BD143}" destId="{8F8F4AE0-AA7A-4328-9044-EA770225F9F9}" srcOrd="1" destOrd="0" presId="urn:microsoft.com/office/officeart/2008/layout/BendingPictureSemiTransparentText"/>
    <dgm:cxn modelId="{51CBF704-AEC2-442C-A43E-9FCCAFFC3050}" type="presParOf" srcId="{23366029-FF34-45D3-B6B6-30333A2BD143}" destId="{21EA4E61-51CF-46D5-9951-7BD69E2FE2DF}" srcOrd="2" destOrd="0" presId="urn:microsoft.com/office/officeart/2008/layout/BendingPictureSemiTransparentText"/>
    <dgm:cxn modelId="{D712CE4F-98F2-46B3-8F83-E278C53BF093}" type="presParOf" srcId="{21EA4E61-51CF-46D5-9951-7BD69E2FE2DF}" destId="{91C0C368-BA75-426F-9B94-096F74F59701}" srcOrd="0" destOrd="0" presId="urn:microsoft.com/office/officeart/2008/layout/BendingPictureSemiTransparentText"/>
    <dgm:cxn modelId="{3574BD8E-ADE1-4498-AEAC-E507AB499620}" type="presParOf" srcId="{21EA4E61-51CF-46D5-9951-7BD69E2FE2DF}" destId="{7F1F6922-6CB5-4759-A91A-66A8B05CA098}" srcOrd="1" destOrd="0" presId="urn:microsoft.com/office/officeart/2008/layout/BendingPictureSemiTransparentText"/>
    <dgm:cxn modelId="{F03AAC5A-AF63-4B9E-A43A-457EF93C2E2B}" type="presParOf" srcId="{23366029-FF34-45D3-B6B6-30333A2BD143}" destId="{5E8BA85B-184F-4083-9158-D18F376DAF73}" srcOrd="3" destOrd="0" presId="urn:microsoft.com/office/officeart/2008/layout/BendingPictureSemiTransparentText"/>
    <dgm:cxn modelId="{D929F8BA-28D8-4628-A90B-5DD1FD75C84E}" type="presParOf" srcId="{23366029-FF34-45D3-B6B6-30333A2BD143}" destId="{C1BAA5B4-2763-4730-9A33-B4DEC4B6AB74}" srcOrd="4" destOrd="0" presId="urn:microsoft.com/office/officeart/2008/layout/BendingPictureSemiTransparentText"/>
    <dgm:cxn modelId="{A8D43A1F-6FB5-4A7F-8641-2626E96C56A0}" type="presParOf" srcId="{C1BAA5B4-2763-4730-9A33-B4DEC4B6AB74}" destId="{D3452976-31BE-47E0-9910-22A6952B194E}" srcOrd="0" destOrd="0" presId="urn:microsoft.com/office/officeart/2008/layout/BendingPictureSemiTransparentText"/>
    <dgm:cxn modelId="{2801CC1E-28F3-4308-A137-96AD1FB085B6}" type="presParOf" srcId="{C1BAA5B4-2763-4730-9A33-B4DEC4B6AB74}" destId="{A7C9361D-56A5-4987-B492-0C23967796E1}" srcOrd="1" destOrd="0" presId="urn:microsoft.com/office/officeart/2008/layout/BendingPictureSemiTransparentText"/>
    <dgm:cxn modelId="{CE5B5025-A547-4A83-97C1-998FA49311B1}" type="presParOf" srcId="{23366029-FF34-45D3-B6B6-30333A2BD143}" destId="{7C49B37E-ED74-46FF-987B-F8FFF9DFC5A4}" srcOrd="5" destOrd="0" presId="urn:microsoft.com/office/officeart/2008/layout/BendingPictureSemiTransparentText"/>
    <dgm:cxn modelId="{69CE4283-4154-46D7-8AE1-3DD8B9C7E8F7}" type="presParOf" srcId="{23366029-FF34-45D3-B6B6-30333A2BD143}" destId="{0B98C6AB-C5F8-4397-8E98-27335C0AFA2D}" srcOrd="6" destOrd="0" presId="urn:microsoft.com/office/officeart/2008/layout/BendingPictureSemiTransparentText"/>
    <dgm:cxn modelId="{0B767A79-BAA8-4B1E-B2B2-CC2776492550}" type="presParOf" srcId="{0B98C6AB-C5F8-4397-8E98-27335C0AFA2D}" destId="{CCCA40F6-D71D-40CB-9E5F-1040BED46CC0}" srcOrd="0" destOrd="0" presId="urn:microsoft.com/office/officeart/2008/layout/BendingPictureSemiTransparentText"/>
    <dgm:cxn modelId="{A2FFB351-A80B-4332-BF81-1D52F89001A4}" type="presParOf" srcId="{0B98C6AB-C5F8-4397-8E98-27335C0AFA2D}" destId="{93AFEBFB-492B-4265-A0A7-877875A7A9FA}" srcOrd="1" destOrd="0" presId="urn:microsoft.com/office/officeart/2008/layout/BendingPictureSemiTransparentText"/>
    <dgm:cxn modelId="{4716D75E-FEED-4950-91FF-7BE1CEF399D9}" type="presParOf" srcId="{23366029-FF34-45D3-B6B6-30333A2BD143}" destId="{FB64CB6D-22B0-4D99-856C-72FB2D4480BA}" srcOrd="7" destOrd="0" presId="urn:microsoft.com/office/officeart/2008/layout/BendingPictureSemiTransparentText"/>
    <dgm:cxn modelId="{772A8F07-792A-4E57-B9A3-7F50AC2FBF6B}" type="presParOf" srcId="{23366029-FF34-45D3-B6B6-30333A2BD143}" destId="{8DC8F527-FCA4-460C-B193-866B0A70E74E}" srcOrd="8" destOrd="0" presId="urn:microsoft.com/office/officeart/2008/layout/BendingPictureSemiTransparentText"/>
    <dgm:cxn modelId="{3996C46D-F869-4FBA-8528-AF7A5A3FB945}" type="presParOf" srcId="{8DC8F527-FCA4-460C-B193-866B0A70E74E}" destId="{8B99819D-7CE9-495C-9BD9-8132BB9C7EF9}" srcOrd="0" destOrd="0" presId="urn:microsoft.com/office/officeart/2008/layout/BendingPictureSemiTransparentText"/>
    <dgm:cxn modelId="{7CDDBBDD-2256-4EE0-A2C9-FB8D0A7CBC47}" type="presParOf" srcId="{8DC8F527-FCA4-460C-B193-866B0A70E74E}" destId="{8EE940D7-D0A8-4628-9113-E2F919721161}"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825D5B62-5A1E-4212-AE16-477174C5A77F}"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7E03C44C-9242-4FA4-8E21-BEFFA7B1CCC5}">
      <dgm:prSet/>
      <dgm:spPr/>
      <dgm:t>
        <a:bodyPr/>
        <a:lstStyle/>
        <a:p>
          <a:pPr rtl="0"/>
          <a:r>
            <a:rPr lang="en-US" smtClean="0"/>
            <a:t>Word Level Text</a:t>
          </a:r>
          <a:endParaRPr lang="en-US"/>
        </a:p>
      </dgm:t>
    </dgm:pt>
    <dgm:pt modelId="{A2D3464E-372C-4E64-A7EC-68838B51B942}" type="parTrans" cxnId="{003C8AAA-6901-4C4A-A638-AACBDE36D143}">
      <dgm:prSet/>
      <dgm:spPr/>
      <dgm:t>
        <a:bodyPr/>
        <a:lstStyle/>
        <a:p>
          <a:endParaRPr lang="en-US"/>
        </a:p>
      </dgm:t>
    </dgm:pt>
    <dgm:pt modelId="{4354ADF8-DA42-4C78-B855-00A756363D9C}" type="sibTrans" cxnId="{003C8AAA-6901-4C4A-A638-AACBDE36D143}">
      <dgm:prSet/>
      <dgm:spPr/>
      <dgm:t>
        <a:bodyPr/>
        <a:lstStyle/>
        <a:p>
          <a:endParaRPr lang="en-US"/>
        </a:p>
      </dgm:t>
    </dgm:pt>
    <dgm:pt modelId="{F81D1AF8-B10A-4086-996D-B8D3879A5877}">
      <dgm:prSet/>
      <dgm:spPr/>
      <dgm:t>
        <a:bodyPr/>
        <a:lstStyle/>
        <a:p>
          <a:pPr rtl="0"/>
          <a:r>
            <a:rPr lang="en-US" smtClean="0"/>
            <a:t>Connected Text</a:t>
          </a:r>
          <a:endParaRPr lang="en-US"/>
        </a:p>
      </dgm:t>
    </dgm:pt>
    <dgm:pt modelId="{18FF2F47-1AB8-4D1D-BE45-E0D6FC26711E}" type="parTrans" cxnId="{4469CC24-96FF-42E9-9DDB-83C6D0B456A4}">
      <dgm:prSet/>
      <dgm:spPr/>
      <dgm:t>
        <a:bodyPr/>
        <a:lstStyle/>
        <a:p>
          <a:endParaRPr lang="en-US"/>
        </a:p>
      </dgm:t>
    </dgm:pt>
    <dgm:pt modelId="{CC13853B-72AE-423D-8688-244EAE855289}" type="sibTrans" cxnId="{4469CC24-96FF-42E9-9DDB-83C6D0B456A4}">
      <dgm:prSet/>
      <dgm:spPr/>
      <dgm:t>
        <a:bodyPr/>
        <a:lstStyle/>
        <a:p>
          <a:endParaRPr lang="en-US"/>
        </a:p>
      </dgm:t>
    </dgm:pt>
    <dgm:pt modelId="{CCE7E987-617B-45EC-B390-5C53A6D40E7C}">
      <dgm:prSet/>
      <dgm:spPr/>
      <dgm:t>
        <a:bodyPr/>
        <a:lstStyle/>
        <a:p>
          <a:pPr rtl="0"/>
          <a:r>
            <a:rPr lang="en-US" smtClean="0"/>
            <a:t>Phonemic Awareness</a:t>
          </a:r>
          <a:endParaRPr lang="en-US"/>
        </a:p>
      </dgm:t>
    </dgm:pt>
    <dgm:pt modelId="{B64BAA5E-91F1-4B7D-A920-9973D6F2D2ED}" type="parTrans" cxnId="{764ED33C-CDF5-4FAE-8A3B-3C9C9061570A}">
      <dgm:prSet/>
      <dgm:spPr/>
      <dgm:t>
        <a:bodyPr/>
        <a:lstStyle/>
        <a:p>
          <a:endParaRPr lang="en-US"/>
        </a:p>
      </dgm:t>
    </dgm:pt>
    <dgm:pt modelId="{BE68B6E7-B821-4F37-A2D8-3EE3D4192ABB}" type="sibTrans" cxnId="{764ED33C-CDF5-4FAE-8A3B-3C9C9061570A}">
      <dgm:prSet/>
      <dgm:spPr/>
      <dgm:t>
        <a:bodyPr/>
        <a:lstStyle/>
        <a:p>
          <a:endParaRPr lang="en-US"/>
        </a:p>
      </dgm:t>
    </dgm:pt>
    <dgm:pt modelId="{693F82EC-BA53-426C-8E3B-35C5737B9583}">
      <dgm:prSet/>
      <dgm:spPr/>
      <dgm:t>
        <a:bodyPr/>
        <a:lstStyle/>
        <a:p>
          <a:pPr rtl="0"/>
          <a:r>
            <a:rPr lang="en-US" smtClean="0"/>
            <a:t>Phonics</a:t>
          </a:r>
          <a:endParaRPr lang="en-US"/>
        </a:p>
      </dgm:t>
    </dgm:pt>
    <dgm:pt modelId="{DABE56F6-4657-4E86-8BCE-7B11A7EAF669}" type="parTrans" cxnId="{EFEBF67A-AB49-4550-B687-97AE3DCB19CC}">
      <dgm:prSet/>
      <dgm:spPr/>
      <dgm:t>
        <a:bodyPr/>
        <a:lstStyle/>
        <a:p>
          <a:endParaRPr lang="en-US"/>
        </a:p>
      </dgm:t>
    </dgm:pt>
    <dgm:pt modelId="{E9A75D41-5037-4A1D-B8AA-B5893624F72C}" type="sibTrans" cxnId="{EFEBF67A-AB49-4550-B687-97AE3DCB19CC}">
      <dgm:prSet/>
      <dgm:spPr/>
      <dgm:t>
        <a:bodyPr/>
        <a:lstStyle/>
        <a:p>
          <a:endParaRPr lang="en-US"/>
        </a:p>
      </dgm:t>
    </dgm:pt>
    <dgm:pt modelId="{8B451188-330C-4A7E-97BB-557B5B3514D8}">
      <dgm:prSet/>
      <dgm:spPr/>
      <dgm:t>
        <a:bodyPr/>
        <a:lstStyle/>
        <a:p>
          <a:pPr rtl="0"/>
          <a:r>
            <a:rPr lang="en-US" smtClean="0"/>
            <a:t>Reading Fluency</a:t>
          </a:r>
          <a:endParaRPr lang="en-US"/>
        </a:p>
      </dgm:t>
    </dgm:pt>
    <dgm:pt modelId="{CB885AD1-D6B6-4549-9D1D-F5AF25C1DD9F}" type="parTrans" cxnId="{5F00B439-62A2-47C8-BAC5-58F3CB400EDD}">
      <dgm:prSet/>
      <dgm:spPr/>
      <dgm:t>
        <a:bodyPr/>
        <a:lstStyle/>
        <a:p>
          <a:endParaRPr lang="en-US"/>
        </a:p>
      </dgm:t>
    </dgm:pt>
    <dgm:pt modelId="{10292426-C310-41DB-953B-44127223B137}" type="sibTrans" cxnId="{5F00B439-62A2-47C8-BAC5-58F3CB400EDD}">
      <dgm:prSet/>
      <dgm:spPr/>
      <dgm:t>
        <a:bodyPr/>
        <a:lstStyle/>
        <a:p>
          <a:endParaRPr lang="en-US"/>
        </a:p>
      </dgm:t>
    </dgm:pt>
    <dgm:pt modelId="{142C64A2-687D-402D-9272-75A13B9455A4}" type="pres">
      <dgm:prSet presAssocID="{825D5B62-5A1E-4212-AE16-477174C5A77F}" presName="Name0" presStyleCnt="0">
        <dgm:presLayoutVars>
          <dgm:dir/>
          <dgm:resizeHandles val="exact"/>
        </dgm:presLayoutVars>
      </dgm:prSet>
      <dgm:spPr/>
      <dgm:t>
        <a:bodyPr/>
        <a:lstStyle/>
        <a:p>
          <a:endParaRPr lang="en-US"/>
        </a:p>
      </dgm:t>
    </dgm:pt>
    <dgm:pt modelId="{B9ECB4A9-69AA-4EF9-94D7-DC06BDAD5407}" type="pres">
      <dgm:prSet presAssocID="{7E03C44C-9242-4FA4-8E21-BEFFA7B1CCC5}" presName="compNode" presStyleCnt="0"/>
      <dgm:spPr/>
    </dgm:pt>
    <dgm:pt modelId="{E3AA0C0C-6375-4BB7-B1A1-625AE1A095BD}" type="pres">
      <dgm:prSet presAssocID="{7E03C44C-9242-4FA4-8E21-BEFFA7B1CCC5}" presName="pict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3000" b="-23000"/>
          </a:stretch>
        </a:blipFill>
      </dgm:spPr>
      <dgm:t>
        <a:bodyPr/>
        <a:lstStyle/>
        <a:p>
          <a:endParaRPr lang="en-US"/>
        </a:p>
      </dgm:t>
    </dgm:pt>
    <dgm:pt modelId="{54BBAF20-4766-4E92-98E4-3C6F05C1F026}" type="pres">
      <dgm:prSet presAssocID="{7E03C44C-9242-4FA4-8E21-BEFFA7B1CCC5}" presName="textRect" presStyleLbl="revTx" presStyleIdx="0" presStyleCnt="5">
        <dgm:presLayoutVars>
          <dgm:bulletEnabled val="1"/>
        </dgm:presLayoutVars>
      </dgm:prSet>
      <dgm:spPr/>
      <dgm:t>
        <a:bodyPr/>
        <a:lstStyle/>
        <a:p>
          <a:endParaRPr lang="en-US"/>
        </a:p>
      </dgm:t>
    </dgm:pt>
    <dgm:pt modelId="{382BCFA6-7D9C-48FF-BC99-5DA370AA425B}" type="pres">
      <dgm:prSet presAssocID="{4354ADF8-DA42-4C78-B855-00A756363D9C}" presName="sibTrans" presStyleLbl="sibTrans2D1" presStyleIdx="0" presStyleCnt="0"/>
      <dgm:spPr/>
      <dgm:t>
        <a:bodyPr/>
        <a:lstStyle/>
        <a:p>
          <a:endParaRPr lang="en-US"/>
        </a:p>
      </dgm:t>
    </dgm:pt>
    <dgm:pt modelId="{BA150ED6-C07C-481C-B055-70C21C14A9B8}" type="pres">
      <dgm:prSet presAssocID="{F81D1AF8-B10A-4086-996D-B8D3879A5877}" presName="compNode" presStyleCnt="0"/>
      <dgm:spPr/>
    </dgm:pt>
    <dgm:pt modelId="{28BFCA69-9181-4745-8125-09081C3B831E}" type="pres">
      <dgm:prSet presAssocID="{F81D1AF8-B10A-4086-996D-B8D3879A5877}" presName="pictRect" presStyleLbl="nod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dgm:spPr>
    </dgm:pt>
    <dgm:pt modelId="{3C244D7B-B899-46FA-96D4-C7A54168BC10}" type="pres">
      <dgm:prSet presAssocID="{F81D1AF8-B10A-4086-996D-B8D3879A5877}" presName="textRect" presStyleLbl="revTx" presStyleIdx="1" presStyleCnt="5">
        <dgm:presLayoutVars>
          <dgm:bulletEnabled val="1"/>
        </dgm:presLayoutVars>
      </dgm:prSet>
      <dgm:spPr/>
      <dgm:t>
        <a:bodyPr/>
        <a:lstStyle/>
        <a:p>
          <a:endParaRPr lang="en-US"/>
        </a:p>
      </dgm:t>
    </dgm:pt>
    <dgm:pt modelId="{5CF2C08E-43A1-413C-A9C9-815A7AF28EF5}" type="pres">
      <dgm:prSet presAssocID="{CC13853B-72AE-423D-8688-244EAE855289}" presName="sibTrans" presStyleLbl="sibTrans2D1" presStyleIdx="0" presStyleCnt="0"/>
      <dgm:spPr/>
      <dgm:t>
        <a:bodyPr/>
        <a:lstStyle/>
        <a:p>
          <a:endParaRPr lang="en-US"/>
        </a:p>
      </dgm:t>
    </dgm:pt>
    <dgm:pt modelId="{1863F4BA-8635-484F-8658-518FEBB2535E}" type="pres">
      <dgm:prSet presAssocID="{CCE7E987-617B-45EC-B390-5C53A6D40E7C}" presName="compNode" presStyleCnt="0"/>
      <dgm:spPr/>
    </dgm:pt>
    <dgm:pt modelId="{F40A8269-44FE-4ABC-8941-84E03DA43438}" type="pres">
      <dgm:prSet presAssocID="{CCE7E987-617B-45EC-B390-5C53A6D40E7C}" presName="pictRect" presStyleLbl="nod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4000" b="-24000"/>
          </a:stretch>
        </a:blipFill>
      </dgm:spPr>
    </dgm:pt>
    <dgm:pt modelId="{A2EB7A2B-ADEE-4A89-B980-D273635E8D4C}" type="pres">
      <dgm:prSet presAssocID="{CCE7E987-617B-45EC-B390-5C53A6D40E7C}" presName="textRect" presStyleLbl="revTx" presStyleIdx="2" presStyleCnt="5">
        <dgm:presLayoutVars>
          <dgm:bulletEnabled val="1"/>
        </dgm:presLayoutVars>
      </dgm:prSet>
      <dgm:spPr/>
      <dgm:t>
        <a:bodyPr/>
        <a:lstStyle/>
        <a:p>
          <a:endParaRPr lang="en-US"/>
        </a:p>
      </dgm:t>
    </dgm:pt>
    <dgm:pt modelId="{ACD921B0-F304-45DA-B48C-8265E9EF0525}" type="pres">
      <dgm:prSet presAssocID="{BE68B6E7-B821-4F37-A2D8-3EE3D4192ABB}" presName="sibTrans" presStyleLbl="sibTrans2D1" presStyleIdx="0" presStyleCnt="0"/>
      <dgm:spPr/>
      <dgm:t>
        <a:bodyPr/>
        <a:lstStyle/>
        <a:p>
          <a:endParaRPr lang="en-US"/>
        </a:p>
      </dgm:t>
    </dgm:pt>
    <dgm:pt modelId="{74C1D3D6-8CAB-4212-9CA0-AD1C3AEB67A3}" type="pres">
      <dgm:prSet presAssocID="{693F82EC-BA53-426C-8E3B-35C5737B9583}" presName="compNode" presStyleCnt="0"/>
      <dgm:spPr/>
    </dgm:pt>
    <dgm:pt modelId="{84C5F628-E564-4EA0-98A4-03C5C2BDB3FD}" type="pres">
      <dgm:prSet presAssocID="{693F82EC-BA53-426C-8E3B-35C5737B9583}" presName="pictRect" presStyleLbl="nod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47000" b="-47000"/>
          </a:stretch>
        </a:blipFill>
      </dgm:spPr>
    </dgm:pt>
    <dgm:pt modelId="{2BFDA431-036C-4F53-9E64-E9613160C798}" type="pres">
      <dgm:prSet presAssocID="{693F82EC-BA53-426C-8E3B-35C5737B9583}" presName="textRect" presStyleLbl="revTx" presStyleIdx="3" presStyleCnt="5">
        <dgm:presLayoutVars>
          <dgm:bulletEnabled val="1"/>
        </dgm:presLayoutVars>
      </dgm:prSet>
      <dgm:spPr/>
      <dgm:t>
        <a:bodyPr/>
        <a:lstStyle/>
        <a:p>
          <a:endParaRPr lang="en-US"/>
        </a:p>
      </dgm:t>
    </dgm:pt>
    <dgm:pt modelId="{E3E86C82-7328-4707-8634-D2EE8D32C162}" type="pres">
      <dgm:prSet presAssocID="{E9A75D41-5037-4A1D-B8AA-B5893624F72C}" presName="sibTrans" presStyleLbl="sibTrans2D1" presStyleIdx="0" presStyleCnt="0"/>
      <dgm:spPr/>
      <dgm:t>
        <a:bodyPr/>
        <a:lstStyle/>
        <a:p>
          <a:endParaRPr lang="en-US"/>
        </a:p>
      </dgm:t>
    </dgm:pt>
    <dgm:pt modelId="{BE80B4F6-AAB8-4385-8280-64ABCBB765B1}" type="pres">
      <dgm:prSet presAssocID="{8B451188-330C-4A7E-97BB-557B5B3514D8}" presName="compNode" presStyleCnt="0"/>
      <dgm:spPr/>
    </dgm:pt>
    <dgm:pt modelId="{70413111-F1E8-4B16-8A89-D5B91BC3613E}" type="pres">
      <dgm:prSet presAssocID="{8B451188-330C-4A7E-97BB-557B5B3514D8}" presName="pictRect" presStyleLbl="nod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15000" b="-15000"/>
          </a:stretch>
        </a:blipFill>
      </dgm:spPr>
      <dgm:t>
        <a:bodyPr/>
        <a:lstStyle/>
        <a:p>
          <a:endParaRPr lang="en-US"/>
        </a:p>
      </dgm:t>
    </dgm:pt>
    <dgm:pt modelId="{4B698231-A8E5-4C5E-8C59-7301EBAA54CE}" type="pres">
      <dgm:prSet presAssocID="{8B451188-330C-4A7E-97BB-557B5B3514D8}" presName="textRect" presStyleLbl="revTx" presStyleIdx="4" presStyleCnt="5">
        <dgm:presLayoutVars>
          <dgm:bulletEnabled val="1"/>
        </dgm:presLayoutVars>
      </dgm:prSet>
      <dgm:spPr/>
      <dgm:t>
        <a:bodyPr/>
        <a:lstStyle/>
        <a:p>
          <a:endParaRPr lang="en-US"/>
        </a:p>
      </dgm:t>
    </dgm:pt>
  </dgm:ptLst>
  <dgm:cxnLst>
    <dgm:cxn modelId="{7D343C0D-6909-47B1-97AE-28BAC275F4BE}" type="presOf" srcId="{F81D1AF8-B10A-4086-996D-B8D3879A5877}" destId="{3C244D7B-B899-46FA-96D4-C7A54168BC10}" srcOrd="0" destOrd="0" presId="urn:microsoft.com/office/officeart/2005/8/layout/pList1"/>
    <dgm:cxn modelId="{4469CC24-96FF-42E9-9DDB-83C6D0B456A4}" srcId="{825D5B62-5A1E-4212-AE16-477174C5A77F}" destId="{F81D1AF8-B10A-4086-996D-B8D3879A5877}" srcOrd="1" destOrd="0" parTransId="{18FF2F47-1AB8-4D1D-BE45-E0D6FC26711E}" sibTransId="{CC13853B-72AE-423D-8688-244EAE855289}"/>
    <dgm:cxn modelId="{EFEBF67A-AB49-4550-B687-97AE3DCB19CC}" srcId="{825D5B62-5A1E-4212-AE16-477174C5A77F}" destId="{693F82EC-BA53-426C-8E3B-35C5737B9583}" srcOrd="3" destOrd="0" parTransId="{DABE56F6-4657-4E86-8BCE-7B11A7EAF669}" sibTransId="{E9A75D41-5037-4A1D-B8AA-B5893624F72C}"/>
    <dgm:cxn modelId="{43C851A2-4DDB-4274-A01B-4ED9AEF09EF4}" type="presOf" srcId="{CC13853B-72AE-423D-8688-244EAE855289}" destId="{5CF2C08E-43A1-413C-A9C9-815A7AF28EF5}" srcOrd="0" destOrd="0" presId="urn:microsoft.com/office/officeart/2005/8/layout/pList1"/>
    <dgm:cxn modelId="{764ED33C-CDF5-4FAE-8A3B-3C9C9061570A}" srcId="{825D5B62-5A1E-4212-AE16-477174C5A77F}" destId="{CCE7E987-617B-45EC-B390-5C53A6D40E7C}" srcOrd="2" destOrd="0" parTransId="{B64BAA5E-91F1-4B7D-A920-9973D6F2D2ED}" sibTransId="{BE68B6E7-B821-4F37-A2D8-3EE3D4192ABB}"/>
    <dgm:cxn modelId="{003C8AAA-6901-4C4A-A638-AACBDE36D143}" srcId="{825D5B62-5A1E-4212-AE16-477174C5A77F}" destId="{7E03C44C-9242-4FA4-8E21-BEFFA7B1CCC5}" srcOrd="0" destOrd="0" parTransId="{A2D3464E-372C-4E64-A7EC-68838B51B942}" sibTransId="{4354ADF8-DA42-4C78-B855-00A756363D9C}"/>
    <dgm:cxn modelId="{ADB91775-50DD-4E9B-B1BD-EA5B479FB9FB}" type="presOf" srcId="{825D5B62-5A1E-4212-AE16-477174C5A77F}" destId="{142C64A2-687D-402D-9272-75A13B9455A4}" srcOrd="0" destOrd="0" presId="urn:microsoft.com/office/officeart/2005/8/layout/pList1"/>
    <dgm:cxn modelId="{428A4858-F1C1-4352-B7E0-FA44BE7BDCE0}" type="presOf" srcId="{4354ADF8-DA42-4C78-B855-00A756363D9C}" destId="{382BCFA6-7D9C-48FF-BC99-5DA370AA425B}" srcOrd="0" destOrd="0" presId="urn:microsoft.com/office/officeart/2005/8/layout/pList1"/>
    <dgm:cxn modelId="{F094F011-F662-444D-8C14-E518777F0613}" type="presOf" srcId="{7E03C44C-9242-4FA4-8E21-BEFFA7B1CCC5}" destId="{54BBAF20-4766-4E92-98E4-3C6F05C1F026}" srcOrd="0" destOrd="0" presId="urn:microsoft.com/office/officeart/2005/8/layout/pList1"/>
    <dgm:cxn modelId="{BDFD5C49-F2D0-46D2-A929-10E60C6881D5}" type="presOf" srcId="{693F82EC-BA53-426C-8E3B-35C5737B9583}" destId="{2BFDA431-036C-4F53-9E64-E9613160C798}" srcOrd="0" destOrd="0" presId="urn:microsoft.com/office/officeart/2005/8/layout/pList1"/>
    <dgm:cxn modelId="{6EBC814A-CEF1-4131-810F-1EF5913C719F}" type="presOf" srcId="{8B451188-330C-4A7E-97BB-557B5B3514D8}" destId="{4B698231-A8E5-4C5E-8C59-7301EBAA54CE}" srcOrd="0" destOrd="0" presId="urn:microsoft.com/office/officeart/2005/8/layout/pList1"/>
    <dgm:cxn modelId="{5F00B439-62A2-47C8-BAC5-58F3CB400EDD}" srcId="{825D5B62-5A1E-4212-AE16-477174C5A77F}" destId="{8B451188-330C-4A7E-97BB-557B5B3514D8}" srcOrd="4" destOrd="0" parTransId="{CB885AD1-D6B6-4549-9D1D-F5AF25C1DD9F}" sibTransId="{10292426-C310-41DB-953B-44127223B137}"/>
    <dgm:cxn modelId="{9EDE20DF-013C-42AF-95FA-C20064913BDB}" type="presOf" srcId="{E9A75D41-5037-4A1D-B8AA-B5893624F72C}" destId="{E3E86C82-7328-4707-8634-D2EE8D32C162}" srcOrd="0" destOrd="0" presId="urn:microsoft.com/office/officeart/2005/8/layout/pList1"/>
    <dgm:cxn modelId="{82BFC0C4-B008-4BA3-BC57-BB890D0F0FD8}" type="presOf" srcId="{BE68B6E7-B821-4F37-A2D8-3EE3D4192ABB}" destId="{ACD921B0-F304-45DA-B48C-8265E9EF0525}" srcOrd="0" destOrd="0" presId="urn:microsoft.com/office/officeart/2005/8/layout/pList1"/>
    <dgm:cxn modelId="{BAE13FDE-FA89-4147-A7C1-5CD6EF57ABE2}" type="presOf" srcId="{CCE7E987-617B-45EC-B390-5C53A6D40E7C}" destId="{A2EB7A2B-ADEE-4A89-B980-D273635E8D4C}" srcOrd="0" destOrd="0" presId="urn:microsoft.com/office/officeart/2005/8/layout/pList1"/>
    <dgm:cxn modelId="{54738BE5-53C8-4D53-A48B-5A53E13B7197}" type="presParOf" srcId="{142C64A2-687D-402D-9272-75A13B9455A4}" destId="{B9ECB4A9-69AA-4EF9-94D7-DC06BDAD5407}" srcOrd="0" destOrd="0" presId="urn:microsoft.com/office/officeart/2005/8/layout/pList1"/>
    <dgm:cxn modelId="{F883752F-1F31-48B8-A35D-56A591E82B91}" type="presParOf" srcId="{B9ECB4A9-69AA-4EF9-94D7-DC06BDAD5407}" destId="{E3AA0C0C-6375-4BB7-B1A1-625AE1A095BD}" srcOrd="0" destOrd="0" presId="urn:microsoft.com/office/officeart/2005/8/layout/pList1"/>
    <dgm:cxn modelId="{5D8C7EB9-1917-4429-A0B2-F6948FB3F2BB}" type="presParOf" srcId="{B9ECB4A9-69AA-4EF9-94D7-DC06BDAD5407}" destId="{54BBAF20-4766-4E92-98E4-3C6F05C1F026}" srcOrd="1" destOrd="0" presId="urn:microsoft.com/office/officeart/2005/8/layout/pList1"/>
    <dgm:cxn modelId="{DCEBEEEE-8231-40C5-AFDD-FE6EBB55E76E}" type="presParOf" srcId="{142C64A2-687D-402D-9272-75A13B9455A4}" destId="{382BCFA6-7D9C-48FF-BC99-5DA370AA425B}" srcOrd="1" destOrd="0" presId="urn:microsoft.com/office/officeart/2005/8/layout/pList1"/>
    <dgm:cxn modelId="{6D1BBD2E-82CD-466B-B022-4BEC63F6B5B6}" type="presParOf" srcId="{142C64A2-687D-402D-9272-75A13B9455A4}" destId="{BA150ED6-C07C-481C-B055-70C21C14A9B8}" srcOrd="2" destOrd="0" presId="urn:microsoft.com/office/officeart/2005/8/layout/pList1"/>
    <dgm:cxn modelId="{ABAF2E1D-0391-4309-BBA0-F5F6535FC2DF}" type="presParOf" srcId="{BA150ED6-C07C-481C-B055-70C21C14A9B8}" destId="{28BFCA69-9181-4745-8125-09081C3B831E}" srcOrd="0" destOrd="0" presId="urn:microsoft.com/office/officeart/2005/8/layout/pList1"/>
    <dgm:cxn modelId="{D4156BF5-8691-4C9D-8C1C-C333BCE3E369}" type="presParOf" srcId="{BA150ED6-C07C-481C-B055-70C21C14A9B8}" destId="{3C244D7B-B899-46FA-96D4-C7A54168BC10}" srcOrd="1" destOrd="0" presId="urn:microsoft.com/office/officeart/2005/8/layout/pList1"/>
    <dgm:cxn modelId="{DBA8FB3D-5056-4804-B965-1786BF5542E4}" type="presParOf" srcId="{142C64A2-687D-402D-9272-75A13B9455A4}" destId="{5CF2C08E-43A1-413C-A9C9-815A7AF28EF5}" srcOrd="3" destOrd="0" presId="urn:microsoft.com/office/officeart/2005/8/layout/pList1"/>
    <dgm:cxn modelId="{A81390B9-B357-486B-B9F6-23423DBB9571}" type="presParOf" srcId="{142C64A2-687D-402D-9272-75A13B9455A4}" destId="{1863F4BA-8635-484F-8658-518FEBB2535E}" srcOrd="4" destOrd="0" presId="urn:microsoft.com/office/officeart/2005/8/layout/pList1"/>
    <dgm:cxn modelId="{52178588-BE38-42A5-8743-47AC92AD47C7}" type="presParOf" srcId="{1863F4BA-8635-484F-8658-518FEBB2535E}" destId="{F40A8269-44FE-4ABC-8941-84E03DA43438}" srcOrd="0" destOrd="0" presId="urn:microsoft.com/office/officeart/2005/8/layout/pList1"/>
    <dgm:cxn modelId="{929EAFD6-E1E3-4685-8727-20E89CA5E868}" type="presParOf" srcId="{1863F4BA-8635-484F-8658-518FEBB2535E}" destId="{A2EB7A2B-ADEE-4A89-B980-D273635E8D4C}" srcOrd="1" destOrd="0" presId="urn:microsoft.com/office/officeart/2005/8/layout/pList1"/>
    <dgm:cxn modelId="{BB28740B-7B30-4038-A38A-9FB17F3D5B7B}" type="presParOf" srcId="{142C64A2-687D-402D-9272-75A13B9455A4}" destId="{ACD921B0-F304-45DA-B48C-8265E9EF0525}" srcOrd="5" destOrd="0" presId="urn:microsoft.com/office/officeart/2005/8/layout/pList1"/>
    <dgm:cxn modelId="{85B14C97-D49B-475C-892F-AD0A3475F743}" type="presParOf" srcId="{142C64A2-687D-402D-9272-75A13B9455A4}" destId="{74C1D3D6-8CAB-4212-9CA0-AD1C3AEB67A3}" srcOrd="6" destOrd="0" presId="urn:microsoft.com/office/officeart/2005/8/layout/pList1"/>
    <dgm:cxn modelId="{580E72F0-7072-40A9-A98B-C53DCBC0F03E}" type="presParOf" srcId="{74C1D3D6-8CAB-4212-9CA0-AD1C3AEB67A3}" destId="{84C5F628-E564-4EA0-98A4-03C5C2BDB3FD}" srcOrd="0" destOrd="0" presId="urn:microsoft.com/office/officeart/2005/8/layout/pList1"/>
    <dgm:cxn modelId="{D67C50CA-BD89-4CE2-828C-446C94E7BE07}" type="presParOf" srcId="{74C1D3D6-8CAB-4212-9CA0-AD1C3AEB67A3}" destId="{2BFDA431-036C-4F53-9E64-E9613160C798}" srcOrd="1" destOrd="0" presId="urn:microsoft.com/office/officeart/2005/8/layout/pList1"/>
    <dgm:cxn modelId="{0A1C6B93-8685-4A00-8184-01E5C657292B}" type="presParOf" srcId="{142C64A2-687D-402D-9272-75A13B9455A4}" destId="{E3E86C82-7328-4707-8634-D2EE8D32C162}" srcOrd="7" destOrd="0" presId="urn:microsoft.com/office/officeart/2005/8/layout/pList1"/>
    <dgm:cxn modelId="{E9D1697F-6CDD-4383-82BA-CA406E596E86}" type="presParOf" srcId="{142C64A2-687D-402D-9272-75A13B9455A4}" destId="{BE80B4F6-AAB8-4385-8280-64ABCBB765B1}" srcOrd="8" destOrd="0" presId="urn:microsoft.com/office/officeart/2005/8/layout/pList1"/>
    <dgm:cxn modelId="{2CCE88D0-B1EF-41A3-BFD2-8278F27A0B9B}" type="presParOf" srcId="{BE80B4F6-AAB8-4385-8280-64ABCBB765B1}" destId="{70413111-F1E8-4B16-8A89-D5B91BC3613E}" srcOrd="0" destOrd="0" presId="urn:microsoft.com/office/officeart/2005/8/layout/pList1"/>
    <dgm:cxn modelId="{6DF5D236-4162-4CC0-A3F9-210E1D740C0E}" type="presParOf" srcId="{BE80B4F6-AAB8-4385-8280-64ABCBB765B1}" destId="{4B698231-A8E5-4C5E-8C59-7301EBAA54CE}"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3C3B6294-0052-44C6-A844-2A3520BB197B}" type="doc">
      <dgm:prSet loTypeId="urn:microsoft.com/office/officeart/2005/8/layout/hierarchy5" loCatId="hierarchy" qsTypeId="urn:microsoft.com/office/officeart/2005/8/quickstyle/simple1" qsCatId="simple" csTypeId="urn:microsoft.com/office/officeart/2005/8/colors/accent0_1" csCatId="mainScheme" phldr="1"/>
      <dgm:spPr/>
      <dgm:t>
        <a:bodyPr/>
        <a:lstStyle/>
        <a:p>
          <a:endParaRPr lang="en-US"/>
        </a:p>
      </dgm:t>
    </dgm:pt>
    <dgm:pt modelId="{6A6B0180-98DE-4603-A228-0F73D310AE90}">
      <dgm:prSet phldrT="[Text]"/>
      <dgm:spPr/>
      <dgm:t>
        <a:bodyPr/>
        <a:lstStyle/>
        <a:p>
          <a:r>
            <a:rPr lang="en-US" dirty="0" smtClean="0"/>
            <a:t>Complexity</a:t>
          </a:r>
          <a:endParaRPr lang="en-US" dirty="0"/>
        </a:p>
      </dgm:t>
    </dgm:pt>
    <dgm:pt modelId="{6C054CDA-A66B-4C66-AF7D-07692D889648}" type="parTrans" cxnId="{E162EB27-6416-4097-A88D-6A7BE2DAF9CC}">
      <dgm:prSet/>
      <dgm:spPr/>
      <dgm:t>
        <a:bodyPr/>
        <a:lstStyle/>
        <a:p>
          <a:endParaRPr lang="en-US"/>
        </a:p>
      </dgm:t>
    </dgm:pt>
    <dgm:pt modelId="{082E093A-C89B-4840-B833-F8FAC67A40DD}" type="sibTrans" cxnId="{E162EB27-6416-4097-A88D-6A7BE2DAF9CC}">
      <dgm:prSet/>
      <dgm:spPr/>
      <dgm:t>
        <a:bodyPr/>
        <a:lstStyle/>
        <a:p>
          <a:endParaRPr lang="en-US"/>
        </a:p>
      </dgm:t>
    </dgm:pt>
    <dgm:pt modelId="{E453FD99-674B-4D06-91FC-032406940C4F}">
      <dgm:prSet phldrT="[Text]"/>
      <dgm:spPr/>
      <dgm:t>
        <a:bodyPr/>
        <a:lstStyle/>
        <a:p>
          <a:r>
            <a:rPr lang="en-US" dirty="0" smtClean="0"/>
            <a:t>Number &amp; Type of Treatment Components</a:t>
          </a:r>
          <a:endParaRPr lang="en-US" dirty="0"/>
        </a:p>
      </dgm:t>
    </dgm:pt>
    <dgm:pt modelId="{67BD4AF9-A836-4428-975A-8307AE44EDD5}" type="parTrans" cxnId="{D58E3F8D-B7BB-43AC-9AAD-C25DFBAED169}">
      <dgm:prSet/>
      <dgm:spPr/>
      <dgm:t>
        <a:bodyPr/>
        <a:lstStyle/>
        <a:p>
          <a:endParaRPr lang="en-US"/>
        </a:p>
      </dgm:t>
    </dgm:pt>
    <dgm:pt modelId="{BC3694A4-3150-4804-BA66-CCCC387A8883}" type="sibTrans" cxnId="{D58E3F8D-B7BB-43AC-9AAD-C25DFBAED169}">
      <dgm:prSet/>
      <dgm:spPr/>
      <dgm:t>
        <a:bodyPr/>
        <a:lstStyle/>
        <a:p>
          <a:endParaRPr lang="en-US"/>
        </a:p>
      </dgm:t>
    </dgm:pt>
    <dgm:pt modelId="{8E3DB193-1149-454D-B22E-E882F0954976}">
      <dgm:prSet phldrT="[Text]"/>
      <dgm:spPr/>
      <dgm:t>
        <a:bodyPr/>
        <a:lstStyle/>
        <a:p>
          <a:r>
            <a:rPr lang="en-US" dirty="0" smtClean="0"/>
            <a:t>Set Size</a:t>
          </a:r>
          <a:endParaRPr lang="en-US" dirty="0"/>
        </a:p>
      </dgm:t>
    </dgm:pt>
    <dgm:pt modelId="{B7B2E403-535A-4D42-A032-FC38C0C0BC1C}" type="parTrans" cxnId="{982DA61B-ACED-48B8-AA00-9F8EA21E7D7C}">
      <dgm:prSet/>
      <dgm:spPr/>
      <dgm:t>
        <a:bodyPr/>
        <a:lstStyle/>
        <a:p>
          <a:endParaRPr lang="en-US"/>
        </a:p>
      </dgm:t>
    </dgm:pt>
    <dgm:pt modelId="{5B9287E2-BAA0-409E-B650-364D1D8AD6E7}" type="sibTrans" cxnId="{982DA61B-ACED-48B8-AA00-9F8EA21E7D7C}">
      <dgm:prSet/>
      <dgm:spPr/>
      <dgm:t>
        <a:bodyPr/>
        <a:lstStyle/>
        <a:p>
          <a:endParaRPr lang="en-US"/>
        </a:p>
      </dgm:t>
    </dgm:pt>
    <dgm:pt modelId="{C66C8707-88FB-4CE9-878C-A8843B2A7CC1}" type="pres">
      <dgm:prSet presAssocID="{3C3B6294-0052-44C6-A844-2A3520BB197B}" presName="mainComposite" presStyleCnt="0">
        <dgm:presLayoutVars>
          <dgm:chPref val="1"/>
          <dgm:dir/>
          <dgm:animOne val="branch"/>
          <dgm:animLvl val="lvl"/>
          <dgm:resizeHandles val="exact"/>
        </dgm:presLayoutVars>
      </dgm:prSet>
      <dgm:spPr/>
      <dgm:t>
        <a:bodyPr/>
        <a:lstStyle/>
        <a:p>
          <a:endParaRPr lang="en-US"/>
        </a:p>
      </dgm:t>
    </dgm:pt>
    <dgm:pt modelId="{321E9F41-AEEB-4803-BD14-C8B080297377}" type="pres">
      <dgm:prSet presAssocID="{3C3B6294-0052-44C6-A844-2A3520BB197B}" presName="hierFlow" presStyleCnt="0"/>
      <dgm:spPr/>
    </dgm:pt>
    <dgm:pt modelId="{55C334CF-6D95-4291-8C08-E15D923F158E}" type="pres">
      <dgm:prSet presAssocID="{3C3B6294-0052-44C6-A844-2A3520BB197B}" presName="hierChild1" presStyleCnt="0">
        <dgm:presLayoutVars>
          <dgm:chPref val="1"/>
          <dgm:animOne val="branch"/>
          <dgm:animLvl val="lvl"/>
        </dgm:presLayoutVars>
      </dgm:prSet>
      <dgm:spPr/>
    </dgm:pt>
    <dgm:pt modelId="{3A8F6A47-779C-4BD2-B31E-60EC0DB3F9C1}" type="pres">
      <dgm:prSet presAssocID="{6A6B0180-98DE-4603-A228-0F73D310AE90}" presName="Name17" presStyleCnt="0"/>
      <dgm:spPr/>
    </dgm:pt>
    <dgm:pt modelId="{3D482ACF-B4C0-4F31-93F9-5DA495DC093F}" type="pres">
      <dgm:prSet presAssocID="{6A6B0180-98DE-4603-A228-0F73D310AE90}" presName="level1Shape" presStyleLbl="node0" presStyleIdx="0" presStyleCnt="1">
        <dgm:presLayoutVars>
          <dgm:chPref val="3"/>
        </dgm:presLayoutVars>
      </dgm:prSet>
      <dgm:spPr/>
      <dgm:t>
        <a:bodyPr/>
        <a:lstStyle/>
        <a:p>
          <a:endParaRPr lang="en-US"/>
        </a:p>
      </dgm:t>
    </dgm:pt>
    <dgm:pt modelId="{76D4DB1F-E9C5-486C-AA94-9DB756682BE3}" type="pres">
      <dgm:prSet presAssocID="{6A6B0180-98DE-4603-A228-0F73D310AE90}" presName="hierChild2" presStyleCnt="0"/>
      <dgm:spPr/>
    </dgm:pt>
    <dgm:pt modelId="{6F808DB2-42DF-4F27-9B26-A42A084493F2}" type="pres">
      <dgm:prSet presAssocID="{67BD4AF9-A836-4428-975A-8307AE44EDD5}" presName="Name25" presStyleLbl="parChTrans1D2" presStyleIdx="0" presStyleCnt="2"/>
      <dgm:spPr/>
      <dgm:t>
        <a:bodyPr/>
        <a:lstStyle/>
        <a:p>
          <a:endParaRPr lang="en-US"/>
        </a:p>
      </dgm:t>
    </dgm:pt>
    <dgm:pt modelId="{698D5569-ED92-4532-AFDA-F1BBE51F76A3}" type="pres">
      <dgm:prSet presAssocID="{67BD4AF9-A836-4428-975A-8307AE44EDD5}" presName="connTx" presStyleLbl="parChTrans1D2" presStyleIdx="0" presStyleCnt="2"/>
      <dgm:spPr/>
      <dgm:t>
        <a:bodyPr/>
        <a:lstStyle/>
        <a:p>
          <a:endParaRPr lang="en-US"/>
        </a:p>
      </dgm:t>
    </dgm:pt>
    <dgm:pt modelId="{E16F38C9-8F73-4770-AB20-1AB0B40EB6EE}" type="pres">
      <dgm:prSet presAssocID="{E453FD99-674B-4D06-91FC-032406940C4F}" presName="Name30" presStyleCnt="0"/>
      <dgm:spPr/>
    </dgm:pt>
    <dgm:pt modelId="{87A0C8F9-9885-4CB7-8F4B-36186CDAC916}" type="pres">
      <dgm:prSet presAssocID="{E453FD99-674B-4D06-91FC-032406940C4F}" presName="level2Shape" presStyleLbl="node2" presStyleIdx="0" presStyleCnt="2"/>
      <dgm:spPr/>
      <dgm:t>
        <a:bodyPr/>
        <a:lstStyle/>
        <a:p>
          <a:endParaRPr lang="en-US"/>
        </a:p>
      </dgm:t>
    </dgm:pt>
    <dgm:pt modelId="{FD0CF068-E207-4A70-AD72-847FDF9C043F}" type="pres">
      <dgm:prSet presAssocID="{E453FD99-674B-4D06-91FC-032406940C4F}" presName="hierChild3" presStyleCnt="0"/>
      <dgm:spPr/>
    </dgm:pt>
    <dgm:pt modelId="{D0DF6D2B-539A-49A2-A526-97AA7FF7D4BC}" type="pres">
      <dgm:prSet presAssocID="{B7B2E403-535A-4D42-A032-FC38C0C0BC1C}" presName="Name25" presStyleLbl="parChTrans1D2" presStyleIdx="1" presStyleCnt="2"/>
      <dgm:spPr/>
      <dgm:t>
        <a:bodyPr/>
        <a:lstStyle/>
        <a:p>
          <a:endParaRPr lang="en-US"/>
        </a:p>
      </dgm:t>
    </dgm:pt>
    <dgm:pt modelId="{E78B9046-2F83-40A2-A0B4-4423C9D1E549}" type="pres">
      <dgm:prSet presAssocID="{B7B2E403-535A-4D42-A032-FC38C0C0BC1C}" presName="connTx" presStyleLbl="parChTrans1D2" presStyleIdx="1" presStyleCnt="2"/>
      <dgm:spPr/>
      <dgm:t>
        <a:bodyPr/>
        <a:lstStyle/>
        <a:p>
          <a:endParaRPr lang="en-US"/>
        </a:p>
      </dgm:t>
    </dgm:pt>
    <dgm:pt modelId="{5AAAB160-968D-495C-A75A-7188879BA0D4}" type="pres">
      <dgm:prSet presAssocID="{8E3DB193-1149-454D-B22E-E882F0954976}" presName="Name30" presStyleCnt="0"/>
      <dgm:spPr/>
    </dgm:pt>
    <dgm:pt modelId="{BB2A17A0-C366-4140-841E-4F7EC8161045}" type="pres">
      <dgm:prSet presAssocID="{8E3DB193-1149-454D-B22E-E882F0954976}" presName="level2Shape" presStyleLbl="node2" presStyleIdx="1" presStyleCnt="2"/>
      <dgm:spPr/>
      <dgm:t>
        <a:bodyPr/>
        <a:lstStyle/>
        <a:p>
          <a:endParaRPr lang="en-US"/>
        </a:p>
      </dgm:t>
    </dgm:pt>
    <dgm:pt modelId="{3DF8B94A-1732-46B6-8CE6-D91E13D26F86}" type="pres">
      <dgm:prSet presAssocID="{8E3DB193-1149-454D-B22E-E882F0954976}" presName="hierChild3" presStyleCnt="0"/>
      <dgm:spPr/>
    </dgm:pt>
    <dgm:pt modelId="{81F5AA0D-014F-4F23-AF90-E30A22D38B1D}" type="pres">
      <dgm:prSet presAssocID="{3C3B6294-0052-44C6-A844-2A3520BB197B}" presName="bgShapesFlow" presStyleCnt="0"/>
      <dgm:spPr/>
    </dgm:pt>
  </dgm:ptLst>
  <dgm:cxnLst>
    <dgm:cxn modelId="{E162EB27-6416-4097-A88D-6A7BE2DAF9CC}" srcId="{3C3B6294-0052-44C6-A844-2A3520BB197B}" destId="{6A6B0180-98DE-4603-A228-0F73D310AE90}" srcOrd="0" destOrd="0" parTransId="{6C054CDA-A66B-4C66-AF7D-07692D889648}" sibTransId="{082E093A-C89B-4840-B833-F8FAC67A40DD}"/>
    <dgm:cxn modelId="{5A8368CB-58F4-449D-9D62-D865E9574601}" type="presOf" srcId="{67BD4AF9-A836-4428-975A-8307AE44EDD5}" destId="{698D5569-ED92-4532-AFDA-F1BBE51F76A3}" srcOrd="1" destOrd="0" presId="urn:microsoft.com/office/officeart/2005/8/layout/hierarchy5"/>
    <dgm:cxn modelId="{881F748A-EA64-4A82-9506-F45D3486B6CE}" type="presOf" srcId="{8E3DB193-1149-454D-B22E-E882F0954976}" destId="{BB2A17A0-C366-4140-841E-4F7EC8161045}" srcOrd="0" destOrd="0" presId="urn:microsoft.com/office/officeart/2005/8/layout/hierarchy5"/>
    <dgm:cxn modelId="{D62A24D7-6A94-435A-826C-BB6E4CE51592}" type="presOf" srcId="{E453FD99-674B-4D06-91FC-032406940C4F}" destId="{87A0C8F9-9885-4CB7-8F4B-36186CDAC916}" srcOrd="0" destOrd="0" presId="urn:microsoft.com/office/officeart/2005/8/layout/hierarchy5"/>
    <dgm:cxn modelId="{53185875-7288-467D-9789-F61158D64FE9}" type="presOf" srcId="{67BD4AF9-A836-4428-975A-8307AE44EDD5}" destId="{6F808DB2-42DF-4F27-9B26-A42A084493F2}" srcOrd="0" destOrd="0" presId="urn:microsoft.com/office/officeart/2005/8/layout/hierarchy5"/>
    <dgm:cxn modelId="{4C3FFFF0-60C8-42C0-8F66-31E481DDA0C9}" type="presOf" srcId="{B7B2E403-535A-4D42-A032-FC38C0C0BC1C}" destId="{D0DF6D2B-539A-49A2-A526-97AA7FF7D4BC}" srcOrd="0" destOrd="0" presId="urn:microsoft.com/office/officeart/2005/8/layout/hierarchy5"/>
    <dgm:cxn modelId="{3F751205-DE6A-489D-B321-4981907C5DA7}" type="presOf" srcId="{6A6B0180-98DE-4603-A228-0F73D310AE90}" destId="{3D482ACF-B4C0-4F31-93F9-5DA495DC093F}" srcOrd="0" destOrd="0" presId="urn:microsoft.com/office/officeart/2005/8/layout/hierarchy5"/>
    <dgm:cxn modelId="{60F2172A-7308-424F-A102-ED207FF31435}" type="presOf" srcId="{B7B2E403-535A-4D42-A032-FC38C0C0BC1C}" destId="{E78B9046-2F83-40A2-A0B4-4423C9D1E549}" srcOrd="1" destOrd="0" presId="urn:microsoft.com/office/officeart/2005/8/layout/hierarchy5"/>
    <dgm:cxn modelId="{83BDC396-0525-4FC4-910A-2EBB4D40B061}" type="presOf" srcId="{3C3B6294-0052-44C6-A844-2A3520BB197B}" destId="{C66C8707-88FB-4CE9-878C-A8843B2A7CC1}" srcOrd="0" destOrd="0" presId="urn:microsoft.com/office/officeart/2005/8/layout/hierarchy5"/>
    <dgm:cxn modelId="{982DA61B-ACED-48B8-AA00-9F8EA21E7D7C}" srcId="{6A6B0180-98DE-4603-A228-0F73D310AE90}" destId="{8E3DB193-1149-454D-B22E-E882F0954976}" srcOrd="1" destOrd="0" parTransId="{B7B2E403-535A-4D42-A032-FC38C0C0BC1C}" sibTransId="{5B9287E2-BAA0-409E-B650-364D1D8AD6E7}"/>
    <dgm:cxn modelId="{D58E3F8D-B7BB-43AC-9AAD-C25DFBAED169}" srcId="{6A6B0180-98DE-4603-A228-0F73D310AE90}" destId="{E453FD99-674B-4D06-91FC-032406940C4F}" srcOrd="0" destOrd="0" parTransId="{67BD4AF9-A836-4428-975A-8307AE44EDD5}" sibTransId="{BC3694A4-3150-4804-BA66-CCCC387A8883}"/>
    <dgm:cxn modelId="{755E7200-456E-45C6-ADF8-7D5CC3B99B93}" type="presParOf" srcId="{C66C8707-88FB-4CE9-878C-A8843B2A7CC1}" destId="{321E9F41-AEEB-4803-BD14-C8B080297377}" srcOrd="0" destOrd="0" presId="urn:microsoft.com/office/officeart/2005/8/layout/hierarchy5"/>
    <dgm:cxn modelId="{B41483F9-2761-4230-B4B4-6F4B9B74181E}" type="presParOf" srcId="{321E9F41-AEEB-4803-BD14-C8B080297377}" destId="{55C334CF-6D95-4291-8C08-E15D923F158E}" srcOrd="0" destOrd="0" presId="urn:microsoft.com/office/officeart/2005/8/layout/hierarchy5"/>
    <dgm:cxn modelId="{2B084B7B-EFD8-4412-B57B-B53A6E6F6E60}" type="presParOf" srcId="{55C334CF-6D95-4291-8C08-E15D923F158E}" destId="{3A8F6A47-779C-4BD2-B31E-60EC0DB3F9C1}" srcOrd="0" destOrd="0" presId="urn:microsoft.com/office/officeart/2005/8/layout/hierarchy5"/>
    <dgm:cxn modelId="{45701417-05AD-415A-B0FF-DE736A4D11A7}" type="presParOf" srcId="{3A8F6A47-779C-4BD2-B31E-60EC0DB3F9C1}" destId="{3D482ACF-B4C0-4F31-93F9-5DA495DC093F}" srcOrd="0" destOrd="0" presId="urn:microsoft.com/office/officeart/2005/8/layout/hierarchy5"/>
    <dgm:cxn modelId="{B1DEBF48-30E5-47E9-A73B-2198C193C422}" type="presParOf" srcId="{3A8F6A47-779C-4BD2-B31E-60EC0DB3F9C1}" destId="{76D4DB1F-E9C5-486C-AA94-9DB756682BE3}" srcOrd="1" destOrd="0" presId="urn:microsoft.com/office/officeart/2005/8/layout/hierarchy5"/>
    <dgm:cxn modelId="{D737AD00-70E2-4A69-9B21-7681DCA894E4}" type="presParOf" srcId="{76D4DB1F-E9C5-486C-AA94-9DB756682BE3}" destId="{6F808DB2-42DF-4F27-9B26-A42A084493F2}" srcOrd="0" destOrd="0" presId="urn:microsoft.com/office/officeart/2005/8/layout/hierarchy5"/>
    <dgm:cxn modelId="{F2139F48-FEBB-4CD9-AECB-7E3FD7DB18B9}" type="presParOf" srcId="{6F808DB2-42DF-4F27-9B26-A42A084493F2}" destId="{698D5569-ED92-4532-AFDA-F1BBE51F76A3}" srcOrd="0" destOrd="0" presId="urn:microsoft.com/office/officeart/2005/8/layout/hierarchy5"/>
    <dgm:cxn modelId="{DA78476B-50A2-47FE-B726-09829A4BDDF6}" type="presParOf" srcId="{76D4DB1F-E9C5-486C-AA94-9DB756682BE3}" destId="{E16F38C9-8F73-4770-AB20-1AB0B40EB6EE}" srcOrd="1" destOrd="0" presId="urn:microsoft.com/office/officeart/2005/8/layout/hierarchy5"/>
    <dgm:cxn modelId="{70C5BFEC-6490-4CD4-A826-F0AE45C60DBF}" type="presParOf" srcId="{E16F38C9-8F73-4770-AB20-1AB0B40EB6EE}" destId="{87A0C8F9-9885-4CB7-8F4B-36186CDAC916}" srcOrd="0" destOrd="0" presId="urn:microsoft.com/office/officeart/2005/8/layout/hierarchy5"/>
    <dgm:cxn modelId="{0292972E-3EAB-485A-8F4D-C953D1EF1DDF}" type="presParOf" srcId="{E16F38C9-8F73-4770-AB20-1AB0B40EB6EE}" destId="{FD0CF068-E207-4A70-AD72-847FDF9C043F}" srcOrd="1" destOrd="0" presId="urn:microsoft.com/office/officeart/2005/8/layout/hierarchy5"/>
    <dgm:cxn modelId="{235D0100-E052-4C46-868B-D9FDCBD0326F}" type="presParOf" srcId="{76D4DB1F-E9C5-486C-AA94-9DB756682BE3}" destId="{D0DF6D2B-539A-49A2-A526-97AA7FF7D4BC}" srcOrd="2" destOrd="0" presId="urn:microsoft.com/office/officeart/2005/8/layout/hierarchy5"/>
    <dgm:cxn modelId="{F548B93D-8B8B-4C71-A19D-B82EA49CEAC3}" type="presParOf" srcId="{D0DF6D2B-539A-49A2-A526-97AA7FF7D4BC}" destId="{E78B9046-2F83-40A2-A0B4-4423C9D1E549}" srcOrd="0" destOrd="0" presId="urn:microsoft.com/office/officeart/2005/8/layout/hierarchy5"/>
    <dgm:cxn modelId="{EAF48A94-41A1-4DAB-A97D-4E332A6AF778}" type="presParOf" srcId="{76D4DB1F-E9C5-486C-AA94-9DB756682BE3}" destId="{5AAAB160-968D-495C-A75A-7188879BA0D4}" srcOrd="3" destOrd="0" presId="urn:microsoft.com/office/officeart/2005/8/layout/hierarchy5"/>
    <dgm:cxn modelId="{7FB41DFB-7411-48C2-958D-2CD46C896CBE}" type="presParOf" srcId="{5AAAB160-968D-495C-A75A-7188879BA0D4}" destId="{BB2A17A0-C366-4140-841E-4F7EC8161045}" srcOrd="0" destOrd="0" presId="urn:microsoft.com/office/officeart/2005/8/layout/hierarchy5"/>
    <dgm:cxn modelId="{754AF425-B5D7-4202-8158-74F9CBD0F24E}" type="presParOf" srcId="{5AAAB160-968D-495C-A75A-7188879BA0D4}" destId="{3DF8B94A-1732-46B6-8CE6-D91E13D26F86}" srcOrd="1" destOrd="0" presId="urn:microsoft.com/office/officeart/2005/8/layout/hierarchy5"/>
    <dgm:cxn modelId="{A1679AE2-C044-4560-9C76-95FE6690996D}" type="presParOf" srcId="{C66C8707-88FB-4CE9-878C-A8843B2A7CC1}" destId="{81F5AA0D-014F-4F23-AF90-E30A22D38B1D}"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3C3B6294-0052-44C6-A844-2A3520BB197B}" type="doc">
      <dgm:prSet loTypeId="urn:microsoft.com/office/officeart/2005/8/layout/equation1" loCatId="process" qsTypeId="urn:microsoft.com/office/officeart/2005/8/quickstyle/simple1" qsCatId="simple" csTypeId="urn:microsoft.com/office/officeart/2005/8/colors/colorful1" csCatId="colorful" phldr="1"/>
      <dgm:spPr/>
      <dgm:t>
        <a:bodyPr/>
        <a:lstStyle/>
        <a:p>
          <a:endParaRPr lang="en-US"/>
        </a:p>
      </dgm:t>
    </dgm:pt>
    <dgm:pt modelId="{8E3DB193-1149-454D-B22E-E882F0954976}">
      <dgm:prSet phldrT="[Text]" custT="1"/>
      <dgm:spPr/>
      <dgm:t>
        <a:bodyPr/>
        <a:lstStyle/>
        <a:p>
          <a:r>
            <a:rPr lang="en-US" sz="2800" dirty="0" smtClean="0"/>
            <a:t>Set Size</a:t>
          </a:r>
          <a:endParaRPr lang="en-US" sz="2800" dirty="0"/>
        </a:p>
      </dgm:t>
    </dgm:pt>
    <dgm:pt modelId="{B7B2E403-535A-4D42-A032-FC38C0C0BC1C}" type="parTrans" cxnId="{982DA61B-ACED-48B8-AA00-9F8EA21E7D7C}">
      <dgm:prSet/>
      <dgm:spPr/>
      <dgm:t>
        <a:bodyPr/>
        <a:lstStyle/>
        <a:p>
          <a:endParaRPr lang="en-US" sz="3200"/>
        </a:p>
      </dgm:t>
    </dgm:pt>
    <dgm:pt modelId="{5B9287E2-BAA0-409E-B650-364D1D8AD6E7}" type="sibTrans" cxnId="{982DA61B-ACED-48B8-AA00-9F8EA21E7D7C}">
      <dgm:prSet custT="1"/>
      <dgm:spPr/>
      <dgm:t>
        <a:bodyPr/>
        <a:lstStyle/>
        <a:p>
          <a:endParaRPr lang="en-US" sz="2000"/>
        </a:p>
      </dgm:t>
    </dgm:pt>
    <dgm:pt modelId="{E1DDE90B-4CA3-448E-B987-75B97D8214B2}">
      <dgm:prSet phldrT="[Text]" custT="1"/>
      <dgm:spPr/>
      <dgm:t>
        <a:bodyPr/>
        <a:lstStyle/>
        <a:p>
          <a:r>
            <a:rPr lang="en-US" sz="2800" dirty="0" smtClean="0"/>
            <a:t>Number of Items Targeted</a:t>
          </a:r>
          <a:endParaRPr lang="en-US" sz="2800" dirty="0"/>
        </a:p>
      </dgm:t>
    </dgm:pt>
    <dgm:pt modelId="{8ED2E6B5-427E-494C-8F41-42F5BE237E89}" type="parTrans" cxnId="{8604C492-9822-4D06-A50F-9DB904B0B2F5}">
      <dgm:prSet/>
      <dgm:spPr/>
      <dgm:t>
        <a:bodyPr/>
        <a:lstStyle/>
        <a:p>
          <a:endParaRPr lang="en-US" sz="3200"/>
        </a:p>
      </dgm:t>
    </dgm:pt>
    <dgm:pt modelId="{FDB94D82-2DE4-42C9-BB38-EC0851FF1C0C}" type="sibTrans" cxnId="{8604C492-9822-4D06-A50F-9DB904B0B2F5}">
      <dgm:prSet/>
      <dgm:spPr/>
      <dgm:t>
        <a:bodyPr/>
        <a:lstStyle/>
        <a:p>
          <a:endParaRPr lang="en-US" sz="3200"/>
        </a:p>
      </dgm:t>
    </dgm:pt>
    <dgm:pt modelId="{D06661DA-F9FD-4713-9FC4-E2D74398E6F5}" type="pres">
      <dgm:prSet presAssocID="{3C3B6294-0052-44C6-A844-2A3520BB197B}" presName="linearFlow" presStyleCnt="0">
        <dgm:presLayoutVars>
          <dgm:dir/>
          <dgm:resizeHandles val="exact"/>
        </dgm:presLayoutVars>
      </dgm:prSet>
      <dgm:spPr/>
      <dgm:t>
        <a:bodyPr/>
        <a:lstStyle/>
        <a:p>
          <a:endParaRPr lang="en-US"/>
        </a:p>
      </dgm:t>
    </dgm:pt>
    <dgm:pt modelId="{D6118C09-3F7C-4FC7-9241-5A44FC34CE9F}" type="pres">
      <dgm:prSet presAssocID="{8E3DB193-1149-454D-B22E-E882F0954976}" presName="node" presStyleLbl="node1" presStyleIdx="0" presStyleCnt="2">
        <dgm:presLayoutVars>
          <dgm:bulletEnabled val="1"/>
        </dgm:presLayoutVars>
      </dgm:prSet>
      <dgm:spPr/>
      <dgm:t>
        <a:bodyPr/>
        <a:lstStyle/>
        <a:p>
          <a:endParaRPr lang="en-US"/>
        </a:p>
      </dgm:t>
    </dgm:pt>
    <dgm:pt modelId="{D5852C32-D236-4AC2-B2A5-425DF6B1269E}" type="pres">
      <dgm:prSet presAssocID="{5B9287E2-BAA0-409E-B650-364D1D8AD6E7}" presName="spacerL" presStyleCnt="0"/>
      <dgm:spPr/>
      <dgm:t>
        <a:bodyPr/>
        <a:lstStyle/>
        <a:p>
          <a:endParaRPr lang="en-US"/>
        </a:p>
      </dgm:t>
    </dgm:pt>
    <dgm:pt modelId="{D251B232-1D15-4627-8CC1-E1620D72E7D2}" type="pres">
      <dgm:prSet presAssocID="{5B9287E2-BAA0-409E-B650-364D1D8AD6E7}" presName="sibTrans" presStyleLbl="sibTrans2D1" presStyleIdx="0" presStyleCnt="1"/>
      <dgm:spPr/>
      <dgm:t>
        <a:bodyPr/>
        <a:lstStyle/>
        <a:p>
          <a:endParaRPr lang="en-US"/>
        </a:p>
      </dgm:t>
    </dgm:pt>
    <dgm:pt modelId="{5A158350-95C4-4F86-B177-9E39608BFD39}" type="pres">
      <dgm:prSet presAssocID="{5B9287E2-BAA0-409E-B650-364D1D8AD6E7}" presName="spacerR" presStyleCnt="0"/>
      <dgm:spPr/>
      <dgm:t>
        <a:bodyPr/>
        <a:lstStyle/>
        <a:p>
          <a:endParaRPr lang="en-US"/>
        </a:p>
      </dgm:t>
    </dgm:pt>
    <dgm:pt modelId="{201EF145-392C-4AA1-AACC-9731769A0698}" type="pres">
      <dgm:prSet presAssocID="{E1DDE90B-4CA3-448E-B987-75B97D8214B2}" presName="node" presStyleLbl="node1" presStyleIdx="1" presStyleCnt="2">
        <dgm:presLayoutVars>
          <dgm:bulletEnabled val="1"/>
        </dgm:presLayoutVars>
      </dgm:prSet>
      <dgm:spPr/>
      <dgm:t>
        <a:bodyPr/>
        <a:lstStyle/>
        <a:p>
          <a:endParaRPr lang="en-US"/>
        </a:p>
      </dgm:t>
    </dgm:pt>
  </dgm:ptLst>
  <dgm:cxnLst>
    <dgm:cxn modelId="{F2CA3F13-2219-486E-A4A5-DAEF30DFC406}" type="presOf" srcId="{5B9287E2-BAA0-409E-B650-364D1D8AD6E7}" destId="{D251B232-1D15-4627-8CC1-E1620D72E7D2}" srcOrd="0" destOrd="0" presId="urn:microsoft.com/office/officeart/2005/8/layout/equation1"/>
    <dgm:cxn modelId="{8604C492-9822-4D06-A50F-9DB904B0B2F5}" srcId="{3C3B6294-0052-44C6-A844-2A3520BB197B}" destId="{E1DDE90B-4CA3-448E-B987-75B97D8214B2}" srcOrd="1" destOrd="0" parTransId="{8ED2E6B5-427E-494C-8F41-42F5BE237E89}" sibTransId="{FDB94D82-2DE4-42C9-BB38-EC0851FF1C0C}"/>
    <dgm:cxn modelId="{982DA61B-ACED-48B8-AA00-9F8EA21E7D7C}" srcId="{3C3B6294-0052-44C6-A844-2A3520BB197B}" destId="{8E3DB193-1149-454D-B22E-E882F0954976}" srcOrd="0" destOrd="0" parTransId="{B7B2E403-535A-4D42-A032-FC38C0C0BC1C}" sibTransId="{5B9287E2-BAA0-409E-B650-364D1D8AD6E7}"/>
    <dgm:cxn modelId="{0D23AF65-CFF9-4E57-9F7D-27308F06B813}" type="presOf" srcId="{3C3B6294-0052-44C6-A844-2A3520BB197B}" destId="{D06661DA-F9FD-4713-9FC4-E2D74398E6F5}" srcOrd="0" destOrd="0" presId="urn:microsoft.com/office/officeart/2005/8/layout/equation1"/>
    <dgm:cxn modelId="{379C5A82-1BE7-447E-B984-DB49F87CB7F1}" type="presOf" srcId="{E1DDE90B-4CA3-448E-B987-75B97D8214B2}" destId="{201EF145-392C-4AA1-AACC-9731769A0698}" srcOrd="0" destOrd="0" presId="urn:microsoft.com/office/officeart/2005/8/layout/equation1"/>
    <dgm:cxn modelId="{4E3C447A-2E16-4496-B044-5BEDBDBA48EC}" type="presOf" srcId="{8E3DB193-1149-454D-B22E-E882F0954976}" destId="{D6118C09-3F7C-4FC7-9241-5A44FC34CE9F}" srcOrd="0" destOrd="0" presId="urn:microsoft.com/office/officeart/2005/8/layout/equation1"/>
    <dgm:cxn modelId="{A5656B9C-C9FB-41C6-9407-4FBC2D0C3525}" type="presParOf" srcId="{D06661DA-F9FD-4713-9FC4-E2D74398E6F5}" destId="{D6118C09-3F7C-4FC7-9241-5A44FC34CE9F}" srcOrd="0" destOrd="0" presId="urn:microsoft.com/office/officeart/2005/8/layout/equation1"/>
    <dgm:cxn modelId="{72B611FD-7AAE-4E8A-B5E0-F455201D24A9}" type="presParOf" srcId="{D06661DA-F9FD-4713-9FC4-E2D74398E6F5}" destId="{D5852C32-D236-4AC2-B2A5-425DF6B1269E}" srcOrd="1" destOrd="0" presId="urn:microsoft.com/office/officeart/2005/8/layout/equation1"/>
    <dgm:cxn modelId="{BCC4922D-F7C3-4658-A337-BA1905599623}" type="presParOf" srcId="{D06661DA-F9FD-4713-9FC4-E2D74398E6F5}" destId="{D251B232-1D15-4627-8CC1-E1620D72E7D2}" srcOrd="2" destOrd="0" presId="urn:microsoft.com/office/officeart/2005/8/layout/equation1"/>
    <dgm:cxn modelId="{8D78E5C3-1E00-4F93-B8DD-C022A4EE7F89}" type="presParOf" srcId="{D06661DA-F9FD-4713-9FC4-E2D74398E6F5}" destId="{5A158350-95C4-4F86-B177-9E39608BFD39}" srcOrd="3" destOrd="0" presId="urn:microsoft.com/office/officeart/2005/8/layout/equation1"/>
    <dgm:cxn modelId="{119908ED-9E74-4B53-B90E-5289D72979B9}" type="presParOf" srcId="{D06661DA-F9FD-4713-9FC4-E2D74398E6F5}" destId="{201EF145-392C-4AA1-AACC-9731769A0698}" srcOrd="4" destOrd="0" presId="urn:microsoft.com/office/officeart/2005/8/layout/equation1"/>
  </dgm:cxn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972F0B95-5FC4-44A7-B82D-3999646DF0DA}" type="doc">
      <dgm:prSet loTypeId="urn:microsoft.com/office/officeart/2005/8/layout/process2" loCatId="process" qsTypeId="urn:microsoft.com/office/officeart/2005/8/quickstyle/simple1" qsCatId="simple" csTypeId="urn:microsoft.com/office/officeart/2005/8/colors/accent0_1" csCatId="mainScheme" phldr="1"/>
      <dgm:spPr/>
    </dgm:pt>
    <dgm:pt modelId="{9D4FA00B-1A83-4E67-BFFD-22D9D025EEEB}">
      <dgm:prSet phldrT="[Text]"/>
      <dgm:spPr/>
      <dgm:t>
        <a:bodyPr/>
        <a:lstStyle/>
        <a:p>
          <a:r>
            <a:rPr lang="en-US" dirty="0" smtClean="0"/>
            <a:t>2 Words </a:t>
          </a:r>
        </a:p>
        <a:p>
          <a:r>
            <a:rPr lang="en-US" dirty="0" smtClean="0"/>
            <a:t>Too Few</a:t>
          </a:r>
        </a:p>
      </dgm:t>
    </dgm:pt>
    <dgm:pt modelId="{A806A661-BBB1-43F9-BF80-34344B8913C7}" type="parTrans" cxnId="{FC3D0665-91B4-43A6-AA85-78A42A00146A}">
      <dgm:prSet/>
      <dgm:spPr/>
      <dgm:t>
        <a:bodyPr/>
        <a:lstStyle/>
        <a:p>
          <a:endParaRPr lang="en-US"/>
        </a:p>
      </dgm:t>
    </dgm:pt>
    <dgm:pt modelId="{E252331B-EAE9-4312-B437-6665AF71B1B6}" type="sibTrans" cxnId="{FC3D0665-91B4-43A6-AA85-78A42A00146A}">
      <dgm:prSet/>
      <dgm:spPr/>
      <dgm:t>
        <a:bodyPr/>
        <a:lstStyle/>
        <a:p>
          <a:endParaRPr lang="en-US"/>
        </a:p>
      </dgm:t>
    </dgm:pt>
    <dgm:pt modelId="{DF72B1F6-D2D3-4741-BFC5-FC827F71664B}">
      <dgm:prSet phldrT="[Text]"/>
      <dgm:spPr/>
      <dgm:t>
        <a:bodyPr/>
        <a:lstStyle/>
        <a:p>
          <a:r>
            <a:rPr lang="en-US" dirty="0" smtClean="0"/>
            <a:t>4-6 Words </a:t>
          </a:r>
        </a:p>
        <a:p>
          <a:r>
            <a:rPr lang="en-US" dirty="0" smtClean="0"/>
            <a:t>Just Right</a:t>
          </a:r>
          <a:endParaRPr lang="en-US" dirty="0"/>
        </a:p>
      </dgm:t>
    </dgm:pt>
    <dgm:pt modelId="{4A9BC908-33B6-4A37-9641-039FAC15B8E9}" type="parTrans" cxnId="{F374B664-B780-4039-991F-B41146C8B770}">
      <dgm:prSet/>
      <dgm:spPr/>
      <dgm:t>
        <a:bodyPr/>
        <a:lstStyle/>
        <a:p>
          <a:endParaRPr lang="en-US"/>
        </a:p>
      </dgm:t>
    </dgm:pt>
    <dgm:pt modelId="{4D5D08D0-1019-434C-8ABD-B5E5602E59E4}" type="sibTrans" cxnId="{F374B664-B780-4039-991F-B41146C8B770}">
      <dgm:prSet/>
      <dgm:spPr/>
      <dgm:t>
        <a:bodyPr/>
        <a:lstStyle/>
        <a:p>
          <a:endParaRPr lang="en-US"/>
        </a:p>
      </dgm:t>
    </dgm:pt>
    <dgm:pt modelId="{C81B6AC0-AC6E-4397-AA4E-D6D79C2B0A71}">
      <dgm:prSet phldrT="[Text]"/>
      <dgm:spPr/>
      <dgm:t>
        <a:bodyPr/>
        <a:lstStyle/>
        <a:p>
          <a:r>
            <a:rPr lang="en-US" dirty="0" smtClean="0"/>
            <a:t>8 Words</a:t>
          </a:r>
        </a:p>
        <a:p>
          <a:r>
            <a:rPr lang="en-US" dirty="0" smtClean="0"/>
            <a:t>Too Many</a:t>
          </a:r>
          <a:endParaRPr lang="en-US" dirty="0"/>
        </a:p>
      </dgm:t>
    </dgm:pt>
    <dgm:pt modelId="{C9BF3F4A-35FD-4962-8763-46F73867F589}" type="parTrans" cxnId="{5BA4711E-1849-494B-96A8-83B6E11DCEA7}">
      <dgm:prSet/>
      <dgm:spPr/>
      <dgm:t>
        <a:bodyPr/>
        <a:lstStyle/>
        <a:p>
          <a:endParaRPr lang="en-US"/>
        </a:p>
      </dgm:t>
    </dgm:pt>
    <dgm:pt modelId="{3D992869-617A-4738-90F8-E39C9CB95DF0}" type="sibTrans" cxnId="{5BA4711E-1849-494B-96A8-83B6E11DCEA7}">
      <dgm:prSet/>
      <dgm:spPr/>
      <dgm:t>
        <a:bodyPr/>
        <a:lstStyle/>
        <a:p>
          <a:endParaRPr lang="en-US"/>
        </a:p>
      </dgm:t>
    </dgm:pt>
    <dgm:pt modelId="{27B39E93-5BAE-4C43-9502-FE830CB5A1E6}" type="pres">
      <dgm:prSet presAssocID="{972F0B95-5FC4-44A7-B82D-3999646DF0DA}" presName="linearFlow" presStyleCnt="0">
        <dgm:presLayoutVars>
          <dgm:resizeHandles val="exact"/>
        </dgm:presLayoutVars>
      </dgm:prSet>
      <dgm:spPr/>
    </dgm:pt>
    <dgm:pt modelId="{A9E0E532-635E-48CD-9119-F3FA4BFDA3BD}" type="pres">
      <dgm:prSet presAssocID="{9D4FA00B-1A83-4E67-BFFD-22D9D025EEEB}" presName="node" presStyleLbl="node1" presStyleIdx="0" presStyleCnt="3">
        <dgm:presLayoutVars>
          <dgm:bulletEnabled val="1"/>
        </dgm:presLayoutVars>
      </dgm:prSet>
      <dgm:spPr/>
      <dgm:t>
        <a:bodyPr/>
        <a:lstStyle/>
        <a:p>
          <a:endParaRPr lang="en-US"/>
        </a:p>
      </dgm:t>
    </dgm:pt>
    <dgm:pt modelId="{9015B279-0818-44BF-9E28-83C17FDB7517}" type="pres">
      <dgm:prSet presAssocID="{E252331B-EAE9-4312-B437-6665AF71B1B6}" presName="sibTrans" presStyleLbl="sibTrans2D1" presStyleIdx="0" presStyleCnt="2"/>
      <dgm:spPr/>
      <dgm:t>
        <a:bodyPr/>
        <a:lstStyle/>
        <a:p>
          <a:endParaRPr lang="en-US"/>
        </a:p>
      </dgm:t>
    </dgm:pt>
    <dgm:pt modelId="{642DE6CE-758C-4EBC-B014-BCB48537036B}" type="pres">
      <dgm:prSet presAssocID="{E252331B-EAE9-4312-B437-6665AF71B1B6}" presName="connectorText" presStyleLbl="sibTrans2D1" presStyleIdx="0" presStyleCnt="2"/>
      <dgm:spPr/>
      <dgm:t>
        <a:bodyPr/>
        <a:lstStyle/>
        <a:p>
          <a:endParaRPr lang="en-US"/>
        </a:p>
      </dgm:t>
    </dgm:pt>
    <dgm:pt modelId="{AD8D4766-9C61-4BB6-BB3D-AB25E0CA16B6}" type="pres">
      <dgm:prSet presAssocID="{DF72B1F6-D2D3-4741-BFC5-FC827F71664B}" presName="node" presStyleLbl="node1" presStyleIdx="1" presStyleCnt="3">
        <dgm:presLayoutVars>
          <dgm:bulletEnabled val="1"/>
        </dgm:presLayoutVars>
      </dgm:prSet>
      <dgm:spPr/>
      <dgm:t>
        <a:bodyPr/>
        <a:lstStyle/>
        <a:p>
          <a:endParaRPr lang="en-US"/>
        </a:p>
      </dgm:t>
    </dgm:pt>
    <dgm:pt modelId="{0F241A1A-8010-40CB-AB00-5696FC5788C7}" type="pres">
      <dgm:prSet presAssocID="{4D5D08D0-1019-434C-8ABD-B5E5602E59E4}" presName="sibTrans" presStyleLbl="sibTrans2D1" presStyleIdx="1" presStyleCnt="2"/>
      <dgm:spPr/>
      <dgm:t>
        <a:bodyPr/>
        <a:lstStyle/>
        <a:p>
          <a:endParaRPr lang="en-US"/>
        </a:p>
      </dgm:t>
    </dgm:pt>
    <dgm:pt modelId="{F8433F0D-05B8-4401-8062-E32320C287A0}" type="pres">
      <dgm:prSet presAssocID="{4D5D08D0-1019-434C-8ABD-B5E5602E59E4}" presName="connectorText" presStyleLbl="sibTrans2D1" presStyleIdx="1" presStyleCnt="2"/>
      <dgm:spPr/>
      <dgm:t>
        <a:bodyPr/>
        <a:lstStyle/>
        <a:p>
          <a:endParaRPr lang="en-US"/>
        </a:p>
      </dgm:t>
    </dgm:pt>
    <dgm:pt modelId="{EE3A4FA6-BC3C-4CAA-8AB2-6B80FBD0AAC9}" type="pres">
      <dgm:prSet presAssocID="{C81B6AC0-AC6E-4397-AA4E-D6D79C2B0A71}" presName="node" presStyleLbl="node1" presStyleIdx="2" presStyleCnt="3">
        <dgm:presLayoutVars>
          <dgm:bulletEnabled val="1"/>
        </dgm:presLayoutVars>
      </dgm:prSet>
      <dgm:spPr/>
      <dgm:t>
        <a:bodyPr/>
        <a:lstStyle/>
        <a:p>
          <a:endParaRPr lang="en-US"/>
        </a:p>
      </dgm:t>
    </dgm:pt>
  </dgm:ptLst>
  <dgm:cxnLst>
    <dgm:cxn modelId="{7FDB6177-AE40-472A-ADFE-2E50C83FD1E8}" type="presOf" srcId="{E252331B-EAE9-4312-B437-6665AF71B1B6}" destId="{9015B279-0818-44BF-9E28-83C17FDB7517}" srcOrd="0" destOrd="0" presId="urn:microsoft.com/office/officeart/2005/8/layout/process2"/>
    <dgm:cxn modelId="{7D59D220-94F0-44AA-A61F-43AD7E1113E2}" type="presOf" srcId="{E252331B-EAE9-4312-B437-6665AF71B1B6}" destId="{642DE6CE-758C-4EBC-B014-BCB48537036B}" srcOrd="1" destOrd="0" presId="urn:microsoft.com/office/officeart/2005/8/layout/process2"/>
    <dgm:cxn modelId="{D1A4FD14-ADE3-4B59-B687-BA74A418F7B9}" type="presOf" srcId="{C81B6AC0-AC6E-4397-AA4E-D6D79C2B0A71}" destId="{EE3A4FA6-BC3C-4CAA-8AB2-6B80FBD0AAC9}" srcOrd="0" destOrd="0" presId="urn:microsoft.com/office/officeart/2005/8/layout/process2"/>
    <dgm:cxn modelId="{354D3D45-8E30-41AE-9440-51B10D0179EC}" type="presOf" srcId="{972F0B95-5FC4-44A7-B82D-3999646DF0DA}" destId="{27B39E93-5BAE-4C43-9502-FE830CB5A1E6}" srcOrd="0" destOrd="0" presId="urn:microsoft.com/office/officeart/2005/8/layout/process2"/>
    <dgm:cxn modelId="{F374B664-B780-4039-991F-B41146C8B770}" srcId="{972F0B95-5FC4-44A7-B82D-3999646DF0DA}" destId="{DF72B1F6-D2D3-4741-BFC5-FC827F71664B}" srcOrd="1" destOrd="0" parTransId="{4A9BC908-33B6-4A37-9641-039FAC15B8E9}" sibTransId="{4D5D08D0-1019-434C-8ABD-B5E5602E59E4}"/>
    <dgm:cxn modelId="{4A5EEE17-0240-4A18-BDFA-79AB60E50A4F}" type="presOf" srcId="{DF72B1F6-D2D3-4741-BFC5-FC827F71664B}" destId="{AD8D4766-9C61-4BB6-BB3D-AB25E0CA16B6}" srcOrd="0" destOrd="0" presId="urn:microsoft.com/office/officeart/2005/8/layout/process2"/>
    <dgm:cxn modelId="{4D6F49B0-9506-45BA-AF96-5106B49812B2}" type="presOf" srcId="{4D5D08D0-1019-434C-8ABD-B5E5602E59E4}" destId="{F8433F0D-05B8-4401-8062-E32320C287A0}" srcOrd="1" destOrd="0" presId="urn:microsoft.com/office/officeart/2005/8/layout/process2"/>
    <dgm:cxn modelId="{5BA4711E-1849-494B-96A8-83B6E11DCEA7}" srcId="{972F0B95-5FC4-44A7-B82D-3999646DF0DA}" destId="{C81B6AC0-AC6E-4397-AA4E-D6D79C2B0A71}" srcOrd="2" destOrd="0" parTransId="{C9BF3F4A-35FD-4962-8763-46F73867F589}" sibTransId="{3D992869-617A-4738-90F8-E39C9CB95DF0}"/>
    <dgm:cxn modelId="{1DCBFD5C-0A13-4AE7-86F2-3F1EDFB22ACA}" type="presOf" srcId="{4D5D08D0-1019-434C-8ABD-B5E5602E59E4}" destId="{0F241A1A-8010-40CB-AB00-5696FC5788C7}" srcOrd="0" destOrd="0" presId="urn:microsoft.com/office/officeart/2005/8/layout/process2"/>
    <dgm:cxn modelId="{FC3D0665-91B4-43A6-AA85-78A42A00146A}" srcId="{972F0B95-5FC4-44A7-B82D-3999646DF0DA}" destId="{9D4FA00B-1A83-4E67-BFFD-22D9D025EEEB}" srcOrd="0" destOrd="0" parTransId="{A806A661-BBB1-43F9-BF80-34344B8913C7}" sibTransId="{E252331B-EAE9-4312-B437-6665AF71B1B6}"/>
    <dgm:cxn modelId="{D1883398-521E-418A-88AD-8C9BAEBDDA6B}" type="presOf" srcId="{9D4FA00B-1A83-4E67-BFFD-22D9D025EEEB}" destId="{A9E0E532-635E-48CD-9119-F3FA4BFDA3BD}" srcOrd="0" destOrd="0" presId="urn:microsoft.com/office/officeart/2005/8/layout/process2"/>
    <dgm:cxn modelId="{B7A30D4C-54D9-45F5-9007-BF80C88D420F}" type="presParOf" srcId="{27B39E93-5BAE-4C43-9502-FE830CB5A1E6}" destId="{A9E0E532-635E-48CD-9119-F3FA4BFDA3BD}" srcOrd="0" destOrd="0" presId="urn:microsoft.com/office/officeart/2005/8/layout/process2"/>
    <dgm:cxn modelId="{9E821EE7-F663-4AAD-8344-3E5CACFFE0B1}" type="presParOf" srcId="{27B39E93-5BAE-4C43-9502-FE830CB5A1E6}" destId="{9015B279-0818-44BF-9E28-83C17FDB7517}" srcOrd="1" destOrd="0" presId="urn:microsoft.com/office/officeart/2005/8/layout/process2"/>
    <dgm:cxn modelId="{85B4B8B3-4C7E-4A52-9693-BBA5DDB43D06}" type="presParOf" srcId="{9015B279-0818-44BF-9E28-83C17FDB7517}" destId="{642DE6CE-758C-4EBC-B014-BCB48537036B}" srcOrd="0" destOrd="0" presId="urn:microsoft.com/office/officeart/2005/8/layout/process2"/>
    <dgm:cxn modelId="{F8FDB601-05AF-4C0F-89B1-E7A5BDA8129A}" type="presParOf" srcId="{27B39E93-5BAE-4C43-9502-FE830CB5A1E6}" destId="{AD8D4766-9C61-4BB6-BB3D-AB25E0CA16B6}" srcOrd="2" destOrd="0" presId="urn:microsoft.com/office/officeart/2005/8/layout/process2"/>
    <dgm:cxn modelId="{00E3FA6B-4F40-4BD1-829F-BBC28CC93199}" type="presParOf" srcId="{27B39E93-5BAE-4C43-9502-FE830CB5A1E6}" destId="{0F241A1A-8010-40CB-AB00-5696FC5788C7}" srcOrd="3" destOrd="0" presId="urn:microsoft.com/office/officeart/2005/8/layout/process2"/>
    <dgm:cxn modelId="{7A97CB85-86ED-49E3-871A-146F1EAB34D7}" type="presParOf" srcId="{0F241A1A-8010-40CB-AB00-5696FC5788C7}" destId="{F8433F0D-05B8-4401-8062-E32320C287A0}" srcOrd="0" destOrd="0" presId="urn:microsoft.com/office/officeart/2005/8/layout/process2"/>
    <dgm:cxn modelId="{3AB95FF1-0BE5-4D19-B0DD-3D32E647BE9B}" type="presParOf" srcId="{27B39E93-5BAE-4C43-9502-FE830CB5A1E6}" destId="{EE3A4FA6-BC3C-4CAA-8AB2-6B80FBD0AAC9}"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18D8DE7E-B392-41CC-8EE2-4CD52473813C}" type="doc">
      <dgm:prSet loTypeId="urn:microsoft.com/office/officeart/2005/8/layout/process2" loCatId="process" qsTypeId="urn:microsoft.com/office/officeart/2005/8/quickstyle/simple1" qsCatId="simple" csTypeId="urn:microsoft.com/office/officeart/2005/8/colors/accent0_1" csCatId="mainScheme" phldr="1"/>
      <dgm:spPr/>
    </dgm:pt>
    <dgm:pt modelId="{48BC5A4C-4EAC-4D18-A06B-7E1FD78D837C}">
      <dgm:prSet phldrT="[Text]" custT="1"/>
      <dgm:spPr/>
      <dgm:t>
        <a:bodyPr/>
        <a:lstStyle/>
        <a:p>
          <a:r>
            <a:rPr lang="en-US" sz="2800" dirty="0" smtClean="0"/>
            <a:t>n+1/1+n</a:t>
          </a:r>
          <a:endParaRPr lang="en-US" sz="2000" dirty="0"/>
        </a:p>
      </dgm:t>
    </dgm:pt>
    <dgm:pt modelId="{8587BAFB-D3AA-4064-AF54-8DCFA092FDFA}" type="parTrans" cxnId="{49DEE5C7-FD2F-4365-974C-C9375D7F2AED}">
      <dgm:prSet/>
      <dgm:spPr/>
      <dgm:t>
        <a:bodyPr/>
        <a:lstStyle/>
        <a:p>
          <a:endParaRPr lang="en-US" sz="2400"/>
        </a:p>
      </dgm:t>
    </dgm:pt>
    <dgm:pt modelId="{084455CA-0BBD-48B1-910A-19C4A03E6B93}" type="sibTrans" cxnId="{49DEE5C7-FD2F-4365-974C-C9375D7F2AED}">
      <dgm:prSet custT="1"/>
      <dgm:spPr/>
      <dgm:t>
        <a:bodyPr/>
        <a:lstStyle/>
        <a:p>
          <a:endParaRPr lang="en-US" sz="1600"/>
        </a:p>
      </dgm:t>
    </dgm:pt>
    <dgm:pt modelId="{C6825B8F-FDF0-4D03-B4D0-D15B4946B7AF}">
      <dgm:prSet phldrT="[Text]" custT="1"/>
      <dgm:spPr/>
      <dgm:t>
        <a:bodyPr/>
        <a:lstStyle/>
        <a:p>
          <a:pPr>
            <a:spcAft>
              <a:spcPts val="0"/>
            </a:spcAft>
          </a:pPr>
          <a:r>
            <a:rPr lang="en-US" sz="2800" dirty="0" smtClean="0"/>
            <a:t>Doubles (2-10)</a:t>
          </a:r>
          <a:endParaRPr lang="en-US" sz="2800" dirty="0"/>
        </a:p>
      </dgm:t>
    </dgm:pt>
    <dgm:pt modelId="{255E8B78-E558-4C9A-8EE5-5779F60ACB28}" type="parTrans" cxnId="{6F069DAB-7814-4AD7-B24D-2815F47A22EA}">
      <dgm:prSet/>
      <dgm:spPr/>
      <dgm:t>
        <a:bodyPr/>
        <a:lstStyle/>
        <a:p>
          <a:endParaRPr lang="en-US" sz="2400"/>
        </a:p>
      </dgm:t>
    </dgm:pt>
    <dgm:pt modelId="{1573BC34-B9B9-463F-ACEA-7EC2B3BD5302}" type="sibTrans" cxnId="{6F069DAB-7814-4AD7-B24D-2815F47A22EA}">
      <dgm:prSet custT="1"/>
      <dgm:spPr/>
      <dgm:t>
        <a:bodyPr/>
        <a:lstStyle/>
        <a:p>
          <a:endParaRPr lang="en-US" sz="1600"/>
        </a:p>
      </dgm:t>
    </dgm:pt>
    <dgm:pt modelId="{2BC9F2CF-35F7-4C07-A5C2-655FC35898FC}">
      <dgm:prSet phldrT="[Text]" custT="1"/>
      <dgm:spPr/>
      <dgm:t>
        <a:bodyPr/>
        <a:lstStyle/>
        <a:p>
          <a:r>
            <a:rPr lang="en-US" sz="2800" dirty="0" smtClean="0"/>
            <a:t>n</a:t>
          </a:r>
          <a:r>
            <a:rPr lang="en-US" sz="2800" u="sng" dirty="0" smtClean="0"/>
            <a:t>+</a:t>
          </a:r>
          <a:r>
            <a:rPr lang="en-US" sz="2800" dirty="0" smtClean="0"/>
            <a:t>2-9/2-9</a:t>
          </a:r>
          <a:r>
            <a:rPr lang="en-US" sz="2800" u="sng" dirty="0" smtClean="0"/>
            <a:t>+</a:t>
          </a:r>
          <a:r>
            <a:rPr lang="en-US" sz="2800" u="none" dirty="0" smtClean="0"/>
            <a:t>n</a:t>
          </a:r>
          <a:endParaRPr lang="en-US" sz="2800" u="none" dirty="0"/>
        </a:p>
      </dgm:t>
    </dgm:pt>
    <dgm:pt modelId="{F4FA661B-574A-4703-90E8-D4E84E3B6749}" type="parTrans" cxnId="{F6F9FAEA-747D-45D2-819F-E4E9C38C2849}">
      <dgm:prSet/>
      <dgm:spPr/>
      <dgm:t>
        <a:bodyPr/>
        <a:lstStyle/>
        <a:p>
          <a:endParaRPr lang="en-US" sz="2400"/>
        </a:p>
      </dgm:t>
    </dgm:pt>
    <dgm:pt modelId="{E09AB7C9-FD02-4B8D-8309-CE049982C93F}" type="sibTrans" cxnId="{F6F9FAEA-747D-45D2-819F-E4E9C38C2849}">
      <dgm:prSet custT="1"/>
      <dgm:spPr/>
      <dgm:t>
        <a:bodyPr/>
        <a:lstStyle/>
        <a:p>
          <a:endParaRPr lang="en-US" sz="1600"/>
        </a:p>
      </dgm:t>
    </dgm:pt>
    <dgm:pt modelId="{0B15789F-2D42-4329-AEFA-D2CDE63E5504}">
      <dgm:prSet phldrT="[Text]" custT="1"/>
      <dgm:spPr/>
      <dgm:t>
        <a:bodyPr/>
        <a:lstStyle/>
        <a:p>
          <a:r>
            <a:rPr lang="en-US" sz="2800" dirty="0" smtClean="0"/>
            <a:t>n+0/0+n</a:t>
          </a:r>
          <a:endParaRPr lang="en-US" sz="2800" dirty="0"/>
        </a:p>
      </dgm:t>
    </dgm:pt>
    <dgm:pt modelId="{547CFC4D-9A41-4946-BE85-E0A37F473161}" type="parTrans" cxnId="{68404CD5-CEDB-48FB-89C0-6D0C99DAE9B4}">
      <dgm:prSet/>
      <dgm:spPr/>
      <dgm:t>
        <a:bodyPr/>
        <a:lstStyle/>
        <a:p>
          <a:endParaRPr lang="en-US" sz="2400"/>
        </a:p>
      </dgm:t>
    </dgm:pt>
    <dgm:pt modelId="{216063B6-43A4-4A80-BF36-1ED53C3F081D}" type="sibTrans" cxnId="{68404CD5-CEDB-48FB-89C0-6D0C99DAE9B4}">
      <dgm:prSet custT="1"/>
      <dgm:spPr/>
      <dgm:t>
        <a:bodyPr/>
        <a:lstStyle/>
        <a:p>
          <a:endParaRPr lang="en-US" sz="1600"/>
        </a:p>
      </dgm:t>
    </dgm:pt>
    <dgm:pt modelId="{1FD8AACF-9E53-4421-AF13-92EB49FAC469}">
      <dgm:prSet phldrT="[Text]" custT="1"/>
      <dgm:spPr/>
      <dgm:t>
        <a:bodyPr/>
        <a:lstStyle/>
        <a:p>
          <a:pPr>
            <a:spcAft>
              <a:spcPts val="0"/>
            </a:spcAft>
          </a:pPr>
          <a:r>
            <a:rPr lang="en-US" sz="2800" u="none" dirty="0" smtClean="0"/>
            <a:t>Missing number </a:t>
          </a:r>
        </a:p>
        <a:p>
          <a:pPr>
            <a:spcAft>
              <a:spcPct val="35000"/>
            </a:spcAft>
          </a:pPr>
          <a:r>
            <a:rPr lang="en-US" sz="2800" u="none" dirty="0" smtClean="0"/>
            <a:t>3 </a:t>
          </a:r>
          <a:r>
            <a:rPr lang="en-US" sz="2800" u="sng" dirty="0" smtClean="0"/>
            <a:t>+</a:t>
          </a:r>
          <a:r>
            <a:rPr lang="en-US" sz="2800" u="none" dirty="0" smtClean="0"/>
            <a:t> n = 7</a:t>
          </a:r>
          <a:endParaRPr lang="en-US" sz="2800" u="none" dirty="0"/>
        </a:p>
      </dgm:t>
    </dgm:pt>
    <dgm:pt modelId="{95D86C03-77CD-4C5A-B1D1-2CDBF0A73436}" type="parTrans" cxnId="{897006C4-903A-42AF-931D-2249456A879C}">
      <dgm:prSet/>
      <dgm:spPr/>
      <dgm:t>
        <a:bodyPr/>
        <a:lstStyle/>
        <a:p>
          <a:endParaRPr lang="en-US" sz="2400"/>
        </a:p>
      </dgm:t>
    </dgm:pt>
    <dgm:pt modelId="{8E018657-E288-4ADF-AB5E-37F05AC74610}" type="sibTrans" cxnId="{897006C4-903A-42AF-931D-2249456A879C}">
      <dgm:prSet/>
      <dgm:spPr/>
      <dgm:t>
        <a:bodyPr/>
        <a:lstStyle/>
        <a:p>
          <a:endParaRPr lang="en-US" sz="2400"/>
        </a:p>
      </dgm:t>
    </dgm:pt>
    <dgm:pt modelId="{09B517B6-0A42-4325-AB83-9B7849561304}">
      <dgm:prSet phldrT="[Text]" custT="1"/>
      <dgm:spPr/>
      <dgm:t>
        <a:bodyPr/>
        <a:lstStyle/>
        <a:p>
          <a:r>
            <a:rPr lang="en-US" sz="2800" dirty="0" smtClean="0"/>
            <a:t>Making 10s</a:t>
          </a:r>
          <a:endParaRPr lang="en-US" sz="2800" dirty="0"/>
        </a:p>
      </dgm:t>
    </dgm:pt>
    <dgm:pt modelId="{F2F29EC3-18EE-4D3B-B2E2-2990BA685D3B}" type="parTrans" cxnId="{11685452-FD3E-4387-B756-C8186EF6B8AE}">
      <dgm:prSet/>
      <dgm:spPr/>
      <dgm:t>
        <a:bodyPr/>
        <a:lstStyle/>
        <a:p>
          <a:endParaRPr lang="en-US" sz="2400"/>
        </a:p>
      </dgm:t>
    </dgm:pt>
    <dgm:pt modelId="{F2A35F6D-4B77-40AC-8DD4-6E423A645592}" type="sibTrans" cxnId="{11685452-FD3E-4387-B756-C8186EF6B8AE}">
      <dgm:prSet custT="1"/>
      <dgm:spPr/>
      <dgm:t>
        <a:bodyPr/>
        <a:lstStyle/>
        <a:p>
          <a:endParaRPr lang="en-US" sz="1600"/>
        </a:p>
      </dgm:t>
    </dgm:pt>
    <dgm:pt modelId="{F652986C-1B0D-4712-A7F1-0548E83D0D6C}" type="pres">
      <dgm:prSet presAssocID="{18D8DE7E-B392-41CC-8EE2-4CD52473813C}" presName="linearFlow" presStyleCnt="0">
        <dgm:presLayoutVars>
          <dgm:resizeHandles val="exact"/>
        </dgm:presLayoutVars>
      </dgm:prSet>
      <dgm:spPr/>
    </dgm:pt>
    <dgm:pt modelId="{75E1FEA1-F184-4510-924F-18B86A013884}" type="pres">
      <dgm:prSet presAssocID="{48BC5A4C-4EAC-4D18-A06B-7E1FD78D837C}" presName="node" presStyleLbl="node1" presStyleIdx="0" presStyleCnt="6" custScaleX="140090">
        <dgm:presLayoutVars>
          <dgm:bulletEnabled val="1"/>
        </dgm:presLayoutVars>
      </dgm:prSet>
      <dgm:spPr/>
      <dgm:t>
        <a:bodyPr/>
        <a:lstStyle/>
        <a:p>
          <a:endParaRPr lang="en-US"/>
        </a:p>
      </dgm:t>
    </dgm:pt>
    <dgm:pt modelId="{C324B809-AB66-4603-B56B-3E30DEB532C7}" type="pres">
      <dgm:prSet presAssocID="{084455CA-0BBD-48B1-910A-19C4A03E6B93}" presName="sibTrans" presStyleLbl="sibTrans2D1" presStyleIdx="0" presStyleCnt="5"/>
      <dgm:spPr/>
      <dgm:t>
        <a:bodyPr/>
        <a:lstStyle/>
        <a:p>
          <a:endParaRPr lang="en-US"/>
        </a:p>
      </dgm:t>
    </dgm:pt>
    <dgm:pt modelId="{DD9DE5F3-3CC8-45FB-8AB5-50DAFA1F8A14}" type="pres">
      <dgm:prSet presAssocID="{084455CA-0BBD-48B1-910A-19C4A03E6B93}" presName="connectorText" presStyleLbl="sibTrans2D1" presStyleIdx="0" presStyleCnt="5"/>
      <dgm:spPr/>
      <dgm:t>
        <a:bodyPr/>
        <a:lstStyle/>
        <a:p>
          <a:endParaRPr lang="en-US"/>
        </a:p>
      </dgm:t>
    </dgm:pt>
    <dgm:pt modelId="{A76DCCEB-D54C-4012-9E62-E02370C9A1AA}" type="pres">
      <dgm:prSet presAssocID="{0B15789F-2D42-4329-AEFA-D2CDE63E5504}" presName="node" presStyleLbl="node1" presStyleIdx="1" presStyleCnt="6" custScaleX="136584">
        <dgm:presLayoutVars>
          <dgm:bulletEnabled val="1"/>
        </dgm:presLayoutVars>
      </dgm:prSet>
      <dgm:spPr/>
      <dgm:t>
        <a:bodyPr/>
        <a:lstStyle/>
        <a:p>
          <a:endParaRPr lang="en-US"/>
        </a:p>
      </dgm:t>
    </dgm:pt>
    <dgm:pt modelId="{A88B929B-976B-4F52-81E7-F2686923D4D5}" type="pres">
      <dgm:prSet presAssocID="{216063B6-43A4-4A80-BF36-1ED53C3F081D}" presName="sibTrans" presStyleLbl="sibTrans2D1" presStyleIdx="1" presStyleCnt="5"/>
      <dgm:spPr/>
      <dgm:t>
        <a:bodyPr/>
        <a:lstStyle/>
        <a:p>
          <a:endParaRPr lang="en-US"/>
        </a:p>
      </dgm:t>
    </dgm:pt>
    <dgm:pt modelId="{680A981A-89CE-4C18-B162-8A08B8B0229F}" type="pres">
      <dgm:prSet presAssocID="{216063B6-43A4-4A80-BF36-1ED53C3F081D}" presName="connectorText" presStyleLbl="sibTrans2D1" presStyleIdx="1" presStyleCnt="5"/>
      <dgm:spPr/>
      <dgm:t>
        <a:bodyPr/>
        <a:lstStyle/>
        <a:p>
          <a:endParaRPr lang="en-US"/>
        </a:p>
      </dgm:t>
    </dgm:pt>
    <dgm:pt modelId="{40F6A13D-47AB-48B5-8072-9B6CAAC4FAAA}" type="pres">
      <dgm:prSet presAssocID="{C6825B8F-FDF0-4D03-B4D0-D15B4946B7AF}" presName="node" presStyleLbl="node1" presStyleIdx="2" presStyleCnt="6" custScaleX="136584">
        <dgm:presLayoutVars>
          <dgm:bulletEnabled val="1"/>
        </dgm:presLayoutVars>
      </dgm:prSet>
      <dgm:spPr/>
      <dgm:t>
        <a:bodyPr/>
        <a:lstStyle/>
        <a:p>
          <a:endParaRPr lang="en-US"/>
        </a:p>
      </dgm:t>
    </dgm:pt>
    <dgm:pt modelId="{5B6389ED-07BB-44AB-8C14-910A12A97F65}" type="pres">
      <dgm:prSet presAssocID="{1573BC34-B9B9-463F-ACEA-7EC2B3BD5302}" presName="sibTrans" presStyleLbl="sibTrans2D1" presStyleIdx="2" presStyleCnt="5"/>
      <dgm:spPr/>
      <dgm:t>
        <a:bodyPr/>
        <a:lstStyle/>
        <a:p>
          <a:endParaRPr lang="en-US"/>
        </a:p>
      </dgm:t>
    </dgm:pt>
    <dgm:pt modelId="{C5153C2B-C2E0-4836-BF49-33AA5ABE591C}" type="pres">
      <dgm:prSet presAssocID="{1573BC34-B9B9-463F-ACEA-7EC2B3BD5302}" presName="connectorText" presStyleLbl="sibTrans2D1" presStyleIdx="2" presStyleCnt="5"/>
      <dgm:spPr/>
      <dgm:t>
        <a:bodyPr/>
        <a:lstStyle/>
        <a:p>
          <a:endParaRPr lang="en-US"/>
        </a:p>
      </dgm:t>
    </dgm:pt>
    <dgm:pt modelId="{B78DD344-90F2-4E43-A212-6E2870068AD3}" type="pres">
      <dgm:prSet presAssocID="{09B517B6-0A42-4325-AB83-9B7849561304}" presName="node" presStyleLbl="node1" presStyleIdx="3" presStyleCnt="6" custScaleX="136584">
        <dgm:presLayoutVars>
          <dgm:bulletEnabled val="1"/>
        </dgm:presLayoutVars>
      </dgm:prSet>
      <dgm:spPr/>
      <dgm:t>
        <a:bodyPr/>
        <a:lstStyle/>
        <a:p>
          <a:endParaRPr lang="en-US"/>
        </a:p>
      </dgm:t>
    </dgm:pt>
    <dgm:pt modelId="{6AE446F1-AB85-496B-AEF4-30FBD73E0C97}" type="pres">
      <dgm:prSet presAssocID="{F2A35F6D-4B77-40AC-8DD4-6E423A645592}" presName="sibTrans" presStyleLbl="sibTrans2D1" presStyleIdx="3" presStyleCnt="5"/>
      <dgm:spPr/>
      <dgm:t>
        <a:bodyPr/>
        <a:lstStyle/>
        <a:p>
          <a:endParaRPr lang="en-US"/>
        </a:p>
      </dgm:t>
    </dgm:pt>
    <dgm:pt modelId="{53B92519-FA83-44CF-8317-22730386877B}" type="pres">
      <dgm:prSet presAssocID="{F2A35F6D-4B77-40AC-8DD4-6E423A645592}" presName="connectorText" presStyleLbl="sibTrans2D1" presStyleIdx="3" presStyleCnt="5"/>
      <dgm:spPr/>
      <dgm:t>
        <a:bodyPr/>
        <a:lstStyle/>
        <a:p>
          <a:endParaRPr lang="en-US"/>
        </a:p>
      </dgm:t>
    </dgm:pt>
    <dgm:pt modelId="{6168051E-84DD-4F21-9198-0BED768DAD9B}" type="pres">
      <dgm:prSet presAssocID="{2BC9F2CF-35F7-4C07-A5C2-655FC35898FC}" presName="node" presStyleLbl="node1" presStyleIdx="4" presStyleCnt="6" custScaleX="136584">
        <dgm:presLayoutVars>
          <dgm:bulletEnabled val="1"/>
        </dgm:presLayoutVars>
      </dgm:prSet>
      <dgm:spPr/>
      <dgm:t>
        <a:bodyPr/>
        <a:lstStyle/>
        <a:p>
          <a:endParaRPr lang="en-US"/>
        </a:p>
      </dgm:t>
    </dgm:pt>
    <dgm:pt modelId="{A9562384-8EFB-4E8C-9E3E-585CAEBF7558}" type="pres">
      <dgm:prSet presAssocID="{E09AB7C9-FD02-4B8D-8309-CE049982C93F}" presName="sibTrans" presStyleLbl="sibTrans2D1" presStyleIdx="4" presStyleCnt="5"/>
      <dgm:spPr/>
      <dgm:t>
        <a:bodyPr/>
        <a:lstStyle/>
        <a:p>
          <a:endParaRPr lang="en-US"/>
        </a:p>
      </dgm:t>
    </dgm:pt>
    <dgm:pt modelId="{A63FF2EC-0978-4128-9344-E91D057A2CDA}" type="pres">
      <dgm:prSet presAssocID="{E09AB7C9-FD02-4B8D-8309-CE049982C93F}" presName="connectorText" presStyleLbl="sibTrans2D1" presStyleIdx="4" presStyleCnt="5"/>
      <dgm:spPr/>
      <dgm:t>
        <a:bodyPr/>
        <a:lstStyle/>
        <a:p>
          <a:endParaRPr lang="en-US"/>
        </a:p>
      </dgm:t>
    </dgm:pt>
    <dgm:pt modelId="{7420EC85-2297-4F6F-9FFE-40B01CCEBF3B}" type="pres">
      <dgm:prSet presAssocID="{1FD8AACF-9E53-4421-AF13-92EB49FAC469}" presName="node" presStyleLbl="node1" presStyleIdx="5" presStyleCnt="6" custScaleX="136584">
        <dgm:presLayoutVars>
          <dgm:bulletEnabled val="1"/>
        </dgm:presLayoutVars>
      </dgm:prSet>
      <dgm:spPr/>
      <dgm:t>
        <a:bodyPr/>
        <a:lstStyle/>
        <a:p>
          <a:endParaRPr lang="en-US"/>
        </a:p>
      </dgm:t>
    </dgm:pt>
  </dgm:ptLst>
  <dgm:cxnLst>
    <dgm:cxn modelId="{68404CD5-CEDB-48FB-89C0-6D0C99DAE9B4}" srcId="{18D8DE7E-B392-41CC-8EE2-4CD52473813C}" destId="{0B15789F-2D42-4329-AEFA-D2CDE63E5504}" srcOrd="1" destOrd="0" parTransId="{547CFC4D-9A41-4946-BE85-E0A37F473161}" sibTransId="{216063B6-43A4-4A80-BF36-1ED53C3F081D}"/>
    <dgm:cxn modelId="{733C98A8-0D96-444C-A553-996D81167870}" type="presOf" srcId="{2BC9F2CF-35F7-4C07-A5C2-655FC35898FC}" destId="{6168051E-84DD-4F21-9198-0BED768DAD9B}" srcOrd="0" destOrd="0" presId="urn:microsoft.com/office/officeart/2005/8/layout/process2"/>
    <dgm:cxn modelId="{49DEE5C7-FD2F-4365-974C-C9375D7F2AED}" srcId="{18D8DE7E-B392-41CC-8EE2-4CD52473813C}" destId="{48BC5A4C-4EAC-4D18-A06B-7E1FD78D837C}" srcOrd="0" destOrd="0" parTransId="{8587BAFB-D3AA-4064-AF54-8DCFA092FDFA}" sibTransId="{084455CA-0BBD-48B1-910A-19C4A03E6B93}"/>
    <dgm:cxn modelId="{B708E806-F351-46E0-96A2-F01F017324F5}" type="presOf" srcId="{0B15789F-2D42-4329-AEFA-D2CDE63E5504}" destId="{A76DCCEB-D54C-4012-9E62-E02370C9A1AA}" srcOrd="0" destOrd="0" presId="urn:microsoft.com/office/officeart/2005/8/layout/process2"/>
    <dgm:cxn modelId="{6347AB50-D5D4-4B62-B432-BC555CF1C799}" type="presOf" srcId="{E09AB7C9-FD02-4B8D-8309-CE049982C93F}" destId="{A9562384-8EFB-4E8C-9E3E-585CAEBF7558}" srcOrd="0" destOrd="0" presId="urn:microsoft.com/office/officeart/2005/8/layout/process2"/>
    <dgm:cxn modelId="{498306FC-9637-44AC-9952-273CD9957159}" type="presOf" srcId="{1FD8AACF-9E53-4421-AF13-92EB49FAC469}" destId="{7420EC85-2297-4F6F-9FFE-40B01CCEBF3B}" srcOrd="0" destOrd="0" presId="urn:microsoft.com/office/officeart/2005/8/layout/process2"/>
    <dgm:cxn modelId="{FD4D1C93-1854-4A73-8AA9-9A6D9AF17AD9}" type="presOf" srcId="{1573BC34-B9B9-463F-ACEA-7EC2B3BD5302}" destId="{C5153C2B-C2E0-4836-BF49-33AA5ABE591C}" srcOrd="1" destOrd="0" presId="urn:microsoft.com/office/officeart/2005/8/layout/process2"/>
    <dgm:cxn modelId="{897006C4-903A-42AF-931D-2249456A879C}" srcId="{18D8DE7E-B392-41CC-8EE2-4CD52473813C}" destId="{1FD8AACF-9E53-4421-AF13-92EB49FAC469}" srcOrd="5" destOrd="0" parTransId="{95D86C03-77CD-4C5A-B1D1-2CDBF0A73436}" sibTransId="{8E018657-E288-4ADF-AB5E-37F05AC74610}"/>
    <dgm:cxn modelId="{53120E9C-7D60-4135-BA12-E138935B3722}" type="presOf" srcId="{F2A35F6D-4B77-40AC-8DD4-6E423A645592}" destId="{6AE446F1-AB85-496B-AEF4-30FBD73E0C97}" srcOrd="0" destOrd="0" presId="urn:microsoft.com/office/officeart/2005/8/layout/process2"/>
    <dgm:cxn modelId="{F6F9FAEA-747D-45D2-819F-E4E9C38C2849}" srcId="{18D8DE7E-B392-41CC-8EE2-4CD52473813C}" destId="{2BC9F2CF-35F7-4C07-A5C2-655FC35898FC}" srcOrd="4" destOrd="0" parTransId="{F4FA661B-574A-4703-90E8-D4E84E3B6749}" sibTransId="{E09AB7C9-FD02-4B8D-8309-CE049982C93F}"/>
    <dgm:cxn modelId="{01D7CBD8-8F0F-4CED-8C38-65BD04B2F49F}" type="presOf" srcId="{C6825B8F-FDF0-4D03-B4D0-D15B4946B7AF}" destId="{40F6A13D-47AB-48B5-8072-9B6CAAC4FAAA}" srcOrd="0" destOrd="0" presId="urn:microsoft.com/office/officeart/2005/8/layout/process2"/>
    <dgm:cxn modelId="{3F9D375C-7190-4B54-8B09-5890D0583F5B}" type="presOf" srcId="{216063B6-43A4-4A80-BF36-1ED53C3F081D}" destId="{A88B929B-976B-4F52-81E7-F2686923D4D5}" srcOrd="0" destOrd="0" presId="urn:microsoft.com/office/officeart/2005/8/layout/process2"/>
    <dgm:cxn modelId="{11685452-FD3E-4387-B756-C8186EF6B8AE}" srcId="{18D8DE7E-B392-41CC-8EE2-4CD52473813C}" destId="{09B517B6-0A42-4325-AB83-9B7849561304}" srcOrd="3" destOrd="0" parTransId="{F2F29EC3-18EE-4D3B-B2E2-2990BA685D3B}" sibTransId="{F2A35F6D-4B77-40AC-8DD4-6E423A645592}"/>
    <dgm:cxn modelId="{F66D11FF-A558-4BD2-B27C-A7D19873CDEF}" type="presOf" srcId="{E09AB7C9-FD02-4B8D-8309-CE049982C93F}" destId="{A63FF2EC-0978-4128-9344-E91D057A2CDA}" srcOrd="1" destOrd="0" presId="urn:microsoft.com/office/officeart/2005/8/layout/process2"/>
    <dgm:cxn modelId="{6F069DAB-7814-4AD7-B24D-2815F47A22EA}" srcId="{18D8DE7E-B392-41CC-8EE2-4CD52473813C}" destId="{C6825B8F-FDF0-4D03-B4D0-D15B4946B7AF}" srcOrd="2" destOrd="0" parTransId="{255E8B78-E558-4C9A-8EE5-5779F60ACB28}" sibTransId="{1573BC34-B9B9-463F-ACEA-7EC2B3BD5302}"/>
    <dgm:cxn modelId="{3CA9CA42-CEA0-4B89-985C-968B7AB309AA}" type="presOf" srcId="{084455CA-0BBD-48B1-910A-19C4A03E6B93}" destId="{DD9DE5F3-3CC8-45FB-8AB5-50DAFA1F8A14}" srcOrd="1" destOrd="0" presId="urn:microsoft.com/office/officeart/2005/8/layout/process2"/>
    <dgm:cxn modelId="{7317B816-6FD8-424E-8584-6E2B4C5D08F5}" type="presOf" srcId="{F2A35F6D-4B77-40AC-8DD4-6E423A645592}" destId="{53B92519-FA83-44CF-8317-22730386877B}" srcOrd="1" destOrd="0" presId="urn:microsoft.com/office/officeart/2005/8/layout/process2"/>
    <dgm:cxn modelId="{896EA41A-9C32-4242-8589-DEB0F7CCF929}" type="presOf" srcId="{216063B6-43A4-4A80-BF36-1ED53C3F081D}" destId="{680A981A-89CE-4C18-B162-8A08B8B0229F}" srcOrd="1" destOrd="0" presId="urn:microsoft.com/office/officeart/2005/8/layout/process2"/>
    <dgm:cxn modelId="{76AC9CD7-4BC2-4268-8077-499AE7AEE137}" type="presOf" srcId="{48BC5A4C-4EAC-4D18-A06B-7E1FD78D837C}" destId="{75E1FEA1-F184-4510-924F-18B86A013884}" srcOrd="0" destOrd="0" presId="urn:microsoft.com/office/officeart/2005/8/layout/process2"/>
    <dgm:cxn modelId="{F2D08FDF-6A16-4EDE-BB03-68A473385F38}" type="presOf" srcId="{18D8DE7E-B392-41CC-8EE2-4CD52473813C}" destId="{F652986C-1B0D-4712-A7F1-0548E83D0D6C}" srcOrd="0" destOrd="0" presId="urn:microsoft.com/office/officeart/2005/8/layout/process2"/>
    <dgm:cxn modelId="{54E07A12-2185-4111-90FA-DA06A18C4C72}" type="presOf" srcId="{1573BC34-B9B9-463F-ACEA-7EC2B3BD5302}" destId="{5B6389ED-07BB-44AB-8C14-910A12A97F65}" srcOrd="0" destOrd="0" presId="urn:microsoft.com/office/officeart/2005/8/layout/process2"/>
    <dgm:cxn modelId="{39DE5C5E-FE83-4B15-8BF8-4AE955591441}" type="presOf" srcId="{09B517B6-0A42-4325-AB83-9B7849561304}" destId="{B78DD344-90F2-4E43-A212-6E2870068AD3}" srcOrd="0" destOrd="0" presId="urn:microsoft.com/office/officeart/2005/8/layout/process2"/>
    <dgm:cxn modelId="{27ECF196-C0DB-488E-90D4-18765EDA21D0}" type="presOf" srcId="{084455CA-0BBD-48B1-910A-19C4A03E6B93}" destId="{C324B809-AB66-4603-B56B-3E30DEB532C7}" srcOrd="0" destOrd="0" presId="urn:microsoft.com/office/officeart/2005/8/layout/process2"/>
    <dgm:cxn modelId="{AFBED450-E410-4163-9D5F-5F63DD21B490}" type="presParOf" srcId="{F652986C-1B0D-4712-A7F1-0548E83D0D6C}" destId="{75E1FEA1-F184-4510-924F-18B86A013884}" srcOrd="0" destOrd="0" presId="urn:microsoft.com/office/officeart/2005/8/layout/process2"/>
    <dgm:cxn modelId="{3BAB13E9-07BD-4CAC-835F-841697FA4435}" type="presParOf" srcId="{F652986C-1B0D-4712-A7F1-0548E83D0D6C}" destId="{C324B809-AB66-4603-B56B-3E30DEB532C7}" srcOrd="1" destOrd="0" presId="urn:microsoft.com/office/officeart/2005/8/layout/process2"/>
    <dgm:cxn modelId="{6C1D9D44-27DD-4186-97C5-183E4AC9EEF2}" type="presParOf" srcId="{C324B809-AB66-4603-B56B-3E30DEB532C7}" destId="{DD9DE5F3-3CC8-45FB-8AB5-50DAFA1F8A14}" srcOrd="0" destOrd="0" presId="urn:microsoft.com/office/officeart/2005/8/layout/process2"/>
    <dgm:cxn modelId="{017F3807-1097-400A-BC7B-D40DA9690878}" type="presParOf" srcId="{F652986C-1B0D-4712-A7F1-0548E83D0D6C}" destId="{A76DCCEB-D54C-4012-9E62-E02370C9A1AA}" srcOrd="2" destOrd="0" presId="urn:microsoft.com/office/officeart/2005/8/layout/process2"/>
    <dgm:cxn modelId="{2A1871B3-F6B7-4BCE-B71C-ECE052DD02DF}" type="presParOf" srcId="{F652986C-1B0D-4712-A7F1-0548E83D0D6C}" destId="{A88B929B-976B-4F52-81E7-F2686923D4D5}" srcOrd="3" destOrd="0" presId="urn:microsoft.com/office/officeart/2005/8/layout/process2"/>
    <dgm:cxn modelId="{14AC502B-8580-4193-8AD0-E3C290971D32}" type="presParOf" srcId="{A88B929B-976B-4F52-81E7-F2686923D4D5}" destId="{680A981A-89CE-4C18-B162-8A08B8B0229F}" srcOrd="0" destOrd="0" presId="urn:microsoft.com/office/officeart/2005/8/layout/process2"/>
    <dgm:cxn modelId="{CDD97613-E5DC-4D53-9CA9-B29F3C413469}" type="presParOf" srcId="{F652986C-1B0D-4712-A7F1-0548E83D0D6C}" destId="{40F6A13D-47AB-48B5-8072-9B6CAAC4FAAA}" srcOrd="4" destOrd="0" presId="urn:microsoft.com/office/officeart/2005/8/layout/process2"/>
    <dgm:cxn modelId="{60E0B9A2-6D91-465C-83A3-BEF20D5BFBB5}" type="presParOf" srcId="{F652986C-1B0D-4712-A7F1-0548E83D0D6C}" destId="{5B6389ED-07BB-44AB-8C14-910A12A97F65}" srcOrd="5" destOrd="0" presId="urn:microsoft.com/office/officeart/2005/8/layout/process2"/>
    <dgm:cxn modelId="{3C2E6EC7-44AD-486A-AD5D-CFB773D37B04}" type="presParOf" srcId="{5B6389ED-07BB-44AB-8C14-910A12A97F65}" destId="{C5153C2B-C2E0-4836-BF49-33AA5ABE591C}" srcOrd="0" destOrd="0" presId="urn:microsoft.com/office/officeart/2005/8/layout/process2"/>
    <dgm:cxn modelId="{839BD0BD-ECB7-45FC-BB72-A04F4D267B4B}" type="presParOf" srcId="{F652986C-1B0D-4712-A7F1-0548E83D0D6C}" destId="{B78DD344-90F2-4E43-A212-6E2870068AD3}" srcOrd="6" destOrd="0" presId="urn:microsoft.com/office/officeart/2005/8/layout/process2"/>
    <dgm:cxn modelId="{120F1E4C-DC7F-4990-A48A-216E28DD2078}" type="presParOf" srcId="{F652986C-1B0D-4712-A7F1-0548E83D0D6C}" destId="{6AE446F1-AB85-496B-AEF4-30FBD73E0C97}" srcOrd="7" destOrd="0" presId="urn:microsoft.com/office/officeart/2005/8/layout/process2"/>
    <dgm:cxn modelId="{50AAFFD7-E8A3-4A75-9EE8-E3333DA3962B}" type="presParOf" srcId="{6AE446F1-AB85-496B-AEF4-30FBD73E0C97}" destId="{53B92519-FA83-44CF-8317-22730386877B}" srcOrd="0" destOrd="0" presId="urn:microsoft.com/office/officeart/2005/8/layout/process2"/>
    <dgm:cxn modelId="{7BCB3961-BA83-4897-8477-A87660AE3495}" type="presParOf" srcId="{F652986C-1B0D-4712-A7F1-0548E83D0D6C}" destId="{6168051E-84DD-4F21-9198-0BED768DAD9B}" srcOrd="8" destOrd="0" presId="urn:microsoft.com/office/officeart/2005/8/layout/process2"/>
    <dgm:cxn modelId="{DFC330D2-DC1D-46EA-84B7-2A51508DE544}" type="presParOf" srcId="{F652986C-1B0D-4712-A7F1-0548E83D0D6C}" destId="{A9562384-8EFB-4E8C-9E3E-585CAEBF7558}" srcOrd="9" destOrd="0" presId="urn:microsoft.com/office/officeart/2005/8/layout/process2"/>
    <dgm:cxn modelId="{24470178-7012-4725-A4F4-0E19AFC81B67}" type="presParOf" srcId="{A9562384-8EFB-4E8C-9E3E-585CAEBF7558}" destId="{A63FF2EC-0978-4128-9344-E91D057A2CDA}" srcOrd="0" destOrd="0" presId="urn:microsoft.com/office/officeart/2005/8/layout/process2"/>
    <dgm:cxn modelId="{72C3FF32-9B05-45DD-AC18-1998A0AC524D}" type="presParOf" srcId="{F652986C-1B0D-4712-A7F1-0548E83D0D6C}" destId="{7420EC85-2297-4F6F-9FFE-40B01CCEBF3B}"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B6E82AD8-22B9-4F96-B57D-F71ED885A022}"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US"/>
        </a:p>
      </dgm:t>
    </dgm:pt>
    <dgm:pt modelId="{5F8B1F95-28C3-4364-B8E5-674FBDE3F608}">
      <dgm:prSet/>
      <dgm:spPr/>
      <dgm:t>
        <a:bodyPr/>
        <a:lstStyle/>
        <a:p>
          <a:pPr rtl="0"/>
          <a:r>
            <a:rPr lang="en-US" dirty="0" smtClean="0"/>
            <a:t>Phoneme deletion and manipulation</a:t>
          </a:r>
          <a:endParaRPr lang="en-US" dirty="0"/>
        </a:p>
      </dgm:t>
    </dgm:pt>
    <dgm:pt modelId="{F24730BC-7414-4E7A-B648-DDA07E741EB8}" type="parTrans" cxnId="{9815B55C-4094-4878-8542-7217DF0EDB81}">
      <dgm:prSet/>
      <dgm:spPr/>
      <dgm:t>
        <a:bodyPr/>
        <a:lstStyle/>
        <a:p>
          <a:endParaRPr lang="en-US"/>
        </a:p>
      </dgm:t>
    </dgm:pt>
    <dgm:pt modelId="{B9B26A68-C007-4703-953D-4C658D8923C4}" type="sibTrans" cxnId="{9815B55C-4094-4878-8542-7217DF0EDB81}">
      <dgm:prSet/>
      <dgm:spPr/>
      <dgm:t>
        <a:bodyPr/>
        <a:lstStyle/>
        <a:p>
          <a:endParaRPr lang="en-US"/>
        </a:p>
      </dgm:t>
    </dgm:pt>
    <dgm:pt modelId="{5201F3EB-C8C4-4D91-B258-AA43D316ECDA}">
      <dgm:prSet/>
      <dgm:spPr/>
      <dgm:t>
        <a:bodyPr/>
        <a:lstStyle/>
        <a:p>
          <a:pPr rtl="0"/>
          <a:r>
            <a:rPr lang="en-US" dirty="0" smtClean="0"/>
            <a:t>Blending and segmenting individual phonemes</a:t>
          </a:r>
          <a:endParaRPr lang="en-US" dirty="0"/>
        </a:p>
      </dgm:t>
    </dgm:pt>
    <dgm:pt modelId="{07561E34-55C7-4C7E-BA3B-F804DC09FE54}" type="parTrans" cxnId="{AA6F0ADA-968C-4450-8D88-FB678CC9FB4F}">
      <dgm:prSet/>
      <dgm:spPr/>
      <dgm:t>
        <a:bodyPr/>
        <a:lstStyle/>
        <a:p>
          <a:endParaRPr lang="en-US"/>
        </a:p>
      </dgm:t>
    </dgm:pt>
    <dgm:pt modelId="{76337406-53C8-4987-AE85-E9789E09D509}" type="sibTrans" cxnId="{AA6F0ADA-968C-4450-8D88-FB678CC9FB4F}">
      <dgm:prSet/>
      <dgm:spPr/>
      <dgm:t>
        <a:bodyPr/>
        <a:lstStyle/>
        <a:p>
          <a:endParaRPr lang="en-US"/>
        </a:p>
      </dgm:t>
    </dgm:pt>
    <dgm:pt modelId="{88B06C9B-6222-49E1-BE3B-EB798E030B46}">
      <dgm:prSet/>
      <dgm:spPr/>
      <dgm:t>
        <a:bodyPr/>
        <a:lstStyle/>
        <a:p>
          <a:pPr rtl="0"/>
          <a:r>
            <a:rPr lang="en-US" dirty="0" smtClean="0"/>
            <a:t>Onset-rime blending and segmenting</a:t>
          </a:r>
          <a:endParaRPr lang="en-US" dirty="0"/>
        </a:p>
      </dgm:t>
    </dgm:pt>
    <dgm:pt modelId="{CA27E1B4-7C7B-4664-A1F0-1849ABC2CD62}" type="parTrans" cxnId="{856F738F-5CC4-408B-808C-30AE3AC9C33E}">
      <dgm:prSet/>
      <dgm:spPr/>
      <dgm:t>
        <a:bodyPr/>
        <a:lstStyle/>
        <a:p>
          <a:endParaRPr lang="en-US"/>
        </a:p>
      </dgm:t>
    </dgm:pt>
    <dgm:pt modelId="{D22E7073-8E83-49AA-869D-D6F42C39F1D8}" type="sibTrans" cxnId="{856F738F-5CC4-408B-808C-30AE3AC9C33E}">
      <dgm:prSet/>
      <dgm:spPr/>
      <dgm:t>
        <a:bodyPr/>
        <a:lstStyle/>
        <a:p>
          <a:endParaRPr lang="en-US"/>
        </a:p>
      </dgm:t>
    </dgm:pt>
    <dgm:pt modelId="{D5F2C641-0B75-4537-9D9E-B03296C541D7}">
      <dgm:prSet/>
      <dgm:spPr/>
      <dgm:t>
        <a:bodyPr/>
        <a:lstStyle/>
        <a:p>
          <a:pPr rtl="0"/>
          <a:r>
            <a:rPr lang="en-US" dirty="0" smtClean="0"/>
            <a:t>Syllable segmenting and blending</a:t>
          </a:r>
          <a:endParaRPr lang="en-US" dirty="0"/>
        </a:p>
      </dgm:t>
    </dgm:pt>
    <dgm:pt modelId="{88761ABB-F19C-45B2-BDEB-55036CC2BA7C}" type="parTrans" cxnId="{A33C80F5-EB9A-44BC-A87B-638B6C073C9D}">
      <dgm:prSet/>
      <dgm:spPr/>
      <dgm:t>
        <a:bodyPr/>
        <a:lstStyle/>
        <a:p>
          <a:endParaRPr lang="en-US"/>
        </a:p>
      </dgm:t>
    </dgm:pt>
    <dgm:pt modelId="{1C6E7F13-056A-4D4B-A240-328CF872B66B}" type="sibTrans" cxnId="{A33C80F5-EB9A-44BC-A87B-638B6C073C9D}">
      <dgm:prSet/>
      <dgm:spPr/>
      <dgm:t>
        <a:bodyPr/>
        <a:lstStyle/>
        <a:p>
          <a:endParaRPr lang="en-US"/>
        </a:p>
      </dgm:t>
    </dgm:pt>
    <dgm:pt modelId="{4B5E5751-790C-4F51-A608-F04C31CAF136}">
      <dgm:prSet/>
      <dgm:spPr/>
      <dgm:t>
        <a:bodyPr/>
        <a:lstStyle/>
        <a:p>
          <a:pPr rtl="0"/>
          <a:r>
            <a:rPr lang="en-US" dirty="0" smtClean="0"/>
            <a:t>Rhyming</a:t>
          </a:r>
          <a:endParaRPr lang="en-US" dirty="0"/>
        </a:p>
      </dgm:t>
    </dgm:pt>
    <dgm:pt modelId="{9AD7ECD4-D95A-4701-BDD7-595C76C0FAA1}" type="parTrans" cxnId="{AB10B3CA-B2BB-4704-AA52-6D16CEF03C4C}">
      <dgm:prSet/>
      <dgm:spPr/>
      <dgm:t>
        <a:bodyPr/>
        <a:lstStyle/>
        <a:p>
          <a:endParaRPr lang="en-US"/>
        </a:p>
      </dgm:t>
    </dgm:pt>
    <dgm:pt modelId="{0525C601-7A75-4259-B0CA-87DA5307E61A}" type="sibTrans" cxnId="{AB10B3CA-B2BB-4704-AA52-6D16CEF03C4C}">
      <dgm:prSet/>
      <dgm:spPr/>
      <dgm:t>
        <a:bodyPr/>
        <a:lstStyle/>
        <a:p>
          <a:endParaRPr lang="en-US"/>
        </a:p>
      </dgm:t>
    </dgm:pt>
    <dgm:pt modelId="{9F37ED35-57BF-496F-A2C4-CC40B359BAC0}">
      <dgm:prSet/>
      <dgm:spPr/>
      <dgm:t>
        <a:bodyPr/>
        <a:lstStyle/>
        <a:p>
          <a:pPr rtl="0"/>
          <a:r>
            <a:rPr lang="en-US" dirty="0" smtClean="0"/>
            <a:t>Word Comparison</a:t>
          </a:r>
          <a:endParaRPr lang="en-US" dirty="0"/>
        </a:p>
      </dgm:t>
    </dgm:pt>
    <dgm:pt modelId="{FBFDCF8B-002A-4A41-A840-CD911BC9A935}" type="parTrans" cxnId="{43FF2CBA-B03E-453C-AB8E-1B8EF4CB3E0E}">
      <dgm:prSet/>
      <dgm:spPr/>
      <dgm:t>
        <a:bodyPr/>
        <a:lstStyle/>
        <a:p>
          <a:endParaRPr lang="en-US"/>
        </a:p>
      </dgm:t>
    </dgm:pt>
    <dgm:pt modelId="{A7B5A2FD-0BEE-4BF6-9D77-443FC974C469}" type="sibTrans" cxnId="{43FF2CBA-B03E-453C-AB8E-1B8EF4CB3E0E}">
      <dgm:prSet/>
      <dgm:spPr/>
      <dgm:t>
        <a:bodyPr/>
        <a:lstStyle/>
        <a:p>
          <a:endParaRPr lang="en-US"/>
        </a:p>
      </dgm:t>
    </dgm:pt>
    <dgm:pt modelId="{0B3A512C-6051-4133-AE36-19E87CA69A5A}" type="pres">
      <dgm:prSet presAssocID="{B6E82AD8-22B9-4F96-B57D-F71ED885A022}" presName="linear" presStyleCnt="0">
        <dgm:presLayoutVars>
          <dgm:animLvl val="lvl"/>
          <dgm:resizeHandles val="exact"/>
        </dgm:presLayoutVars>
      </dgm:prSet>
      <dgm:spPr/>
      <dgm:t>
        <a:bodyPr/>
        <a:lstStyle/>
        <a:p>
          <a:endParaRPr lang="en-US"/>
        </a:p>
      </dgm:t>
    </dgm:pt>
    <dgm:pt modelId="{7D7888D5-FE5A-4406-8162-22A8B3EDD03F}" type="pres">
      <dgm:prSet presAssocID="{5F8B1F95-28C3-4364-B8E5-674FBDE3F608}" presName="parentText" presStyleLbl="node1" presStyleIdx="0" presStyleCnt="6">
        <dgm:presLayoutVars>
          <dgm:chMax val="0"/>
          <dgm:bulletEnabled val="1"/>
        </dgm:presLayoutVars>
      </dgm:prSet>
      <dgm:spPr/>
      <dgm:t>
        <a:bodyPr/>
        <a:lstStyle/>
        <a:p>
          <a:endParaRPr lang="en-US"/>
        </a:p>
      </dgm:t>
    </dgm:pt>
    <dgm:pt modelId="{4924C451-98DE-47B3-AA13-1BF669A48766}" type="pres">
      <dgm:prSet presAssocID="{B9B26A68-C007-4703-953D-4C658D8923C4}" presName="spacer" presStyleCnt="0"/>
      <dgm:spPr/>
      <dgm:t>
        <a:bodyPr/>
        <a:lstStyle/>
        <a:p>
          <a:endParaRPr lang="en-US"/>
        </a:p>
      </dgm:t>
    </dgm:pt>
    <dgm:pt modelId="{FA722365-6F86-4EA5-A50F-5EEE044DE3E9}" type="pres">
      <dgm:prSet presAssocID="{5201F3EB-C8C4-4D91-B258-AA43D316ECDA}" presName="parentText" presStyleLbl="node1" presStyleIdx="1" presStyleCnt="6">
        <dgm:presLayoutVars>
          <dgm:chMax val="0"/>
          <dgm:bulletEnabled val="1"/>
        </dgm:presLayoutVars>
      </dgm:prSet>
      <dgm:spPr/>
      <dgm:t>
        <a:bodyPr/>
        <a:lstStyle/>
        <a:p>
          <a:endParaRPr lang="en-US"/>
        </a:p>
      </dgm:t>
    </dgm:pt>
    <dgm:pt modelId="{776D6CC9-D642-4D78-A3D2-A5BA8EC63E09}" type="pres">
      <dgm:prSet presAssocID="{76337406-53C8-4987-AE85-E9789E09D509}" presName="spacer" presStyleCnt="0"/>
      <dgm:spPr/>
      <dgm:t>
        <a:bodyPr/>
        <a:lstStyle/>
        <a:p>
          <a:endParaRPr lang="en-US"/>
        </a:p>
      </dgm:t>
    </dgm:pt>
    <dgm:pt modelId="{3A3085BA-FF01-4538-A778-BE68FBCA87D3}" type="pres">
      <dgm:prSet presAssocID="{88B06C9B-6222-49E1-BE3B-EB798E030B46}" presName="parentText" presStyleLbl="node1" presStyleIdx="2" presStyleCnt="6">
        <dgm:presLayoutVars>
          <dgm:chMax val="0"/>
          <dgm:bulletEnabled val="1"/>
        </dgm:presLayoutVars>
      </dgm:prSet>
      <dgm:spPr/>
      <dgm:t>
        <a:bodyPr/>
        <a:lstStyle/>
        <a:p>
          <a:endParaRPr lang="en-US"/>
        </a:p>
      </dgm:t>
    </dgm:pt>
    <dgm:pt modelId="{E169CED5-B451-472E-B651-9BFB12380BCB}" type="pres">
      <dgm:prSet presAssocID="{D22E7073-8E83-49AA-869D-D6F42C39F1D8}" presName="spacer" presStyleCnt="0"/>
      <dgm:spPr/>
      <dgm:t>
        <a:bodyPr/>
        <a:lstStyle/>
        <a:p>
          <a:endParaRPr lang="en-US"/>
        </a:p>
      </dgm:t>
    </dgm:pt>
    <dgm:pt modelId="{DE58E74A-0F04-4CF7-92F4-61F1F4CEFE1B}" type="pres">
      <dgm:prSet presAssocID="{D5F2C641-0B75-4537-9D9E-B03296C541D7}" presName="parentText" presStyleLbl="node1" presStyleIdx="3" presStyleCnt="6">
        <dgm:presLayoutVars>
          <dgm:chMax val="0"/>
          <dgm:bulletEnabled val="1"/>
        </dgm:presLayoutVars>
      </dgm:prSet>
      <dgm:spPr/>
      <dgm:t>
        <a:bodyPr/>
        <a:lstStyle/>
        <a:p>
          <a:endParaRPr lang="en-US"/>
        </a:p>
      </dgm:t>
    </dgm:pt>
    <dgm:pt modelId="{4F55B3F6-B3AE-42D7-87BF-803AE700140A}" type="pres">
      <dgm:prSet presAssocID="{1C6E7F13-056A-4D4B-A240-328CF872B66B}" presName="spacer" presStyleCnt="0"/>
      <dgm:spPr/>
      <dgm:t>
        <a:bodyPr/>
        <a:lstStyle/>
        <a:p>
          <a:endParaRPr lang="en-US"/>
        </a:p>
      </dgm:t>
    </dgm:pt>
    <dgm:pt modelId="{ACBEAEE2-E76C-4C66-BB2F-F622BA20B6FE}" type="pres">
      <dgm:prSet presAssocID="{4B5E5751-790C-4F51-A608-F04C31CAF136}" presName="parentText" presStyleLbl="node1" presStyleIdx="4" presStyleCnt="6">
        <dgm:presLayoutVars>
          <dgm:chMax val="0"/>
          <dgm:bulletEnabled val="1"/>
        </dgm:presLayoutVars>
      </dgm:prSet>
      <dgm:spPr/>
      <dgm:t>
        <a:bodyPr/>
        <a:lstStyle/>
        <a:p>
          <a:endParaRPr lang="en-US"/>
        </a:p>
      </dgm:t>
    </dgm:pt>
    <dgm:pt modelId="{1178FBB5-F07F-4C0E-A95A-422CB40FF6F0}" type="pres">
      <dgm:prSet presAssocID="{0525C601-7A75-4259-B0CA-87DA5307E61A}" presName="spacer" presStyleCnt="0"/>
      <dgm:spPr/>
      <dgm:t>
        <a:bodyPr/>
        <a:lstStyle/>
        <a:p>
          <a:endParaRPr lang="en-US"/>
        </a:p>
      </dgm:t>
    </dgm:pt>
    <dgm:pt modelId="{1CD237AB-D37A-4B63-8BB0-CF8D1D925BBF}" type="pres">
      <dgm:prSet presAssocID="{9F37ED35-57BF-496F-A2C4-CC40B359BAC0}" presName="parentText" presStyleLbl="node1" presStyleIdx="5" presStyleCnt="6">
        <dgm:presLayoutVars>
          <dgm:chMax val="0"/>
          <dgm:bulletEnabled val="1"/>
        </dgm:presLayoutVars>
      </dgm:prSet>
      <dgm:spPr/>
      <dgm:t>
        <a:bodyPr/>
        <a:lstStyle/>
        <a:p>
          <a:endParaRPr lang="en-US"/>
        </a:p>
      </dgm:t>
    </dgm:pt>
  </dgm:ptLst>
  <dgm:cxnLst>
    <dgm:cxn modelId="{A33C80F5-EB9A-44BC-A87B-638B6C073C9D}" srcId="{B6E82AD8-22B9-4F96-B57D-F71ED885A022}" destId="{D5F2C641-0B75-4537-9D9E-B03296C541D7}" srcOrd="3" destOrd="0" parTransId="{88761ABB-F19C-45B2-BDEB-55036CC2BA7C}" sibTransId="{1C6E7F13-056A-4D4B-A240-328CF872B66B}"/>
    <dgm:cxn modelId="{AB10B3CA-B2BB-4704-AA52-6D16CEF03C4C}" srcId="{B6E82AD8-22B9-4F96-B57D-F71ED885A022}" destId="{4B5E5751-790C-4F51-A608-F04C31CAF136}" srcOrd="4" destOrd="0" parTransId="{9AD7ECD4-D95A-4701-BDD7-595C76C0FAA1}" sibTransId="{0525C601-7A75-4259-B0CA-87DA5307E61A}"/>
    <dgm:cxn modelId="{6CD63F89-E5EB-4EBC-A3F4-A0E2D6623E2C}" type="presOf" srcId="{5201F3EB-C8C4-4D91-B258-AA43D316ECDA}" destId="{FA722365-6F86-4EA5-A50F-5EEE044DE3E9}" srcOrd="0" destOrd="0" presId="urn:microsoft.com/office/officeart/2005/8/layout/vList2"/>
    <dgm:cxn modelId="{AA6F0ADA-968C-4450-8D88-FB678CC9FB4F}" srcId="{B6E82AD8-22B9-4F96-B57D-F71ED885A022}" destId="{5201F3EB-C8C4-4D91-B258-AA43D316ECDA}" srcOrd="1" destOrd="0" parTransId="{07561E34-55C7-4C7E-BA3B-F804DC09FE54}" sibTransId="{76337406-53C8-4987-AE85-E9789E09D509}"/>
    <dgm:cxn modelId="{F4146F02-84D9-4DEE-AECF-6BB477660143}" type="presOf" srcId="{B6E82AD8-22B9-4F96-B57D-F71ED885A022}" destId="{0B3A512C-6051-4133-AE36-19E87CA69A5A}" srcOrd="0" destOrd="0" presId="urn:microsoft.com/office/officeart/2005/8/layout/vList2"/>
    <dgm:cxn modelId="{9815B55C-4094-4878-8542-7217DF0EDB81}" srcId="{B6E82AD8-22B9-4F96-B57D-F71ED885A022}" destId="{5F8B1F95-28C3-4364-B8E5-674FBDE3F608}" srcOrd="0" destOrd="0" parTransId="{F24730BC-7414-4E7A-B648-DDA07E741EB8}" sibTransId="{B9B26A68-C007-4703-953D-4C658D8923C4}"/>
    <dgm:cxn modelId="{B0B0B58D-FF88-412F-85CC-C862F76BD66B}" type="presOf" srcId="{4B5E5751-790C-4F51-A608-F04C31CAF136}" destId="{ACBEAEE2-E76C-4C66-BB2F-F622BA20B6FE}" srcOrd="0" destOrd="0" presId="urn:microsoft.com/office/officeart/2005/8/layout/vList2"/>
    <dgm:cxn modelId="{D93DDB67-AD8C-493D-8659-D54E75875D93}" type="presOf" srcId="{5F8B1F95-28C3-4364-B8E5-674FBDE3F608}" destId="{7D7888D5-FE5A-4406-8162-22A8B3EDD03F}" srcOrd="0" destOrd="0" presId="urn:microsoft.com/office/officeart/2005/8/layout/vList2"/>
    <dgm:cxn modelId="{43FF2CBA-B03E-453C-AB8E-1B8EF4CB3E0E}" srcId="{B6E82AD8-22B9-4F96-B57D-F71ED885A022}" destId="{9F37ED35-57BF-496F-A2C4-CC40B359BAC0}" srcOrd="5" destOrd="0" parTransId="{FBFDCF8B-002A-4A41-A840-CD911BC9A935}" sibTransId="{A7B5A2FD-0BEE-4BF6-9D77-443FC974C469}"/>
    <dgm:cxn modelId="{856F738F-5CC4-408B-808C-30AE3AC9C33E}" srcId="{B6E82AD8-22B9-4F96-B57D-F71ED885A022}" destId="{88B06C9B-6222-49E1-BE3B-EB798E030B46}" srcOrd="2" destOrd="0" parTransId="{CA27E1B4-7C7B-4664-A1F0-1849ABC2CD62}" sibTransId="{D22E7073-8E83-49AA-869D-D6F42C39F1D8}"/>
    <dgm:cxn modelId="{E46D5D0E-5C03-4538-824C-EB440D4362CF}" type="presOf" srcId="{88B06C9B-6222-49E1-BE3B-EB798E030B46}" destId="{3A3085BA-FF01-4538-A778-BE68FBCA87D3}" srcOrd="0" destOrd="0" presId="urn:microsoft.com/office/officeart/2005/8/layout/vList2"/>
    <dgm:cxn modelId="{2E0411FE-3049-4748-85D9-781CF7DD2515}" type="presOf" srcId="{D5F2C641-0B75-4537-9D9E-B03296C541D7}" destId="{DE58E74A-0F04-4CF7-92F4-61F1F4CEFE1B}" srcOrd="0" destOrd="0" presId="urn:microsoft.com/office/officeart/2005/8/layout/vList2"/>
    <dgm:cxn modelId="{D7C07E29-466C-4952-88B6-595F27A4BA2B}" type="presOf" srcId="{9F37ED35-57BF-496F-A2C4-CC40B359BAC0}" destId="{1CD237AB-D37A-4B63-8BB0-CF8D1D925BBF}" srcOrd="0" destOrd="0" presId="urn:microsoft.com/office/officeart/2005/8/layout/vList2"/>
    <dgm:cxn modelId="{CFC67E5B-C953-4E1C-9B50-DC6EDED06A79}" type="presParOf" srcId="{0B3A512C-6051-4133-AE36-19E87CA69A5A}" destId="{7D7888D5-FE5A-4406-8162-22A8B3EDD03F}" srcOrd="0" destOrd="0" presId="urn:microsoft.com/office/officeart/2005/8/layout/vList2"/>
    <dgm:cxn modelId="{DA074048-9809-4D8F-9810-3F3A19D02989}" type="presParOf" srcId="{0B3A512C-6051-4133-AE36-19E87CA69A5A}" destId="{4924C451-98DE-47B3-AA13-1BF669A48766}" srcOrd="1" destOrd="0" presId="urn:microsoft.com/office/officeart/2005/8/layout/vList2"/>
    <dgm:cxn modelId="{83D3255E-1DBC-4388-9A40-77E5A4117833}" type="presParOf" srcId="{0B3A512C-6051-4133-AE36-19E87CA69A5A}" destId="{FA722365-6F86-4EA5-A50F-5EEE044DE3E9}" srcOrd="2" destOrd="0" presId="urn:microsoft.com/office/officeart/2005/8/layout/vList2"/>
    <dgm:cxn modelId="{E5560424-C811-4AB8-829A-877EF66E04BF}" type="presParOf" srcId="{0B3A512C-6051-4133-AE36-19E87CA69A5A}" destId="{776D6CC9-D642-4D78-A3D2-A5BA8EC63E09}" srcOrd="3" destOrd="0" presId="urn:microsoft.com/office/officeart/2005/8/layout/vList2"/>
    <dgm:cxn modelId="{38036B1D-E4CC-41F4-AB56-3B9C5B3E4270}" type="presParOf" srcId="{0B3A512C-6051-4133-AE36-19E87CA69A5A}" destId="{3A3085BA-FF01-4538-A778-BE68FBCA87D3}" srcOrd="4" destOrd="0" presId="urn:microsoft.com/office/officeart/2005/8/layout/vList2"/>
    <dgm:cxn modelId="{05AC3EAE-8500-4D26-87CE-AB12FE315AB9}" type="presParOf" srcId="{0B3A512C-6051-4133-AE36-19E87CA69A5A}" destId="{E169CED5-B451-472E-B651-9BFB12380BCB}" srcOrd="5" destOrd="0" presId="urn:microsoft.com/office/officeart/2005/8/layout/vList2"/>
    <dgm:cxn modelId="{6263052C-C3AA-4F85-8E5C-D5CF788D1A92}" type="presParOf" srcId="{0B3A512C-6051-4133-AE36-19E87CA69A5A}" destId="{DE58E74A-0F04-4CF7-92F4-61F1F4CEFE1B}" srcOrd="6" destOrd="0" presId="urn:microsoft.com/office/officeart/2005/8/layout/vList2"/>
    <dgm:cxn modelId="{DD7CD3A8-189F-4CB0-B0FB-9097E77E7A06}" type="presParOf" srcId="{0B3A512C-6051-4133-AE36-19E87CA69A5A}" destId="{4F55B3F6-B3AE-42D7-87BF-803AE700140A}" srcOrd="7" destOrd="0" presId="urn:microsoft.com/office/officeart/2005/8/layout/vList2"/>
    <dgm:cxn modelId="{53F1470E-17FB-41E8-AAFD-DA6E471641B6}" type="presParOf" srcId="{0B3A512C-6051-4133-AE36-19E87CA69A5A}" destId="{ACBEAEE2-E76C-4C66-BB2F-F622BA20B6FE}" srcOrd="8" destOrd="0" presId="urn:microsoft.com/office/officeart/2005/8/layout/vList2"/>
    <dgm:cxn modelId="{2BE30760-DF40-4D47-BA17-9106B74C4E12}" type="presParOf" srcId="{0B3A512C-6051-4133-AE36-19E87CA69A5A}" destId="{1178FBB5-F07F-4C0E-A95A-422CB40FF6F0}" srcOrd="9" destOrd="0" presId="urn:microsoft.com/office/officeart/2005/8/layout/vList2"/>
    <dgm:cxn modelId="{ED48321E-C257-4D22-AFFC-7F22516EE88C}" type="presParOf" srcId="{0B3A512C-6051-4133-AE36-19E87CA69A5A}" destId="{1CD237AB-D37A-4B63-8BB0-CF8D1D925BBF}"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418D38-0AFF-4C4B-B60D-B3DD69F51EBF}" type="doc">
      <dgm:prSet loTypeId="urn:microsoft.com/office/officeart/2005/8/layout/vProcess5" loCatId="process" qsTypeId="urn:microsoft.com/office/officeart/2005/8/quickstyle/simple1" qsCatId="simple" csTypeId="urn:microsoft.com/office/officeart/2005/8/colors/accent3_1" csCatId="accent3" phldr="1"/>
      <dgm:spPr/>
      <dgm:t>
        <a:bodyPr/>
        <a:lstStyle/>
        <a:p>
          <a:endParaRPr lang="en-US"/>
        </a:p>
      </dgm:t>
    </dgm:pt>
    <dgm:pt modelId="{20F8766A-2097-4253-B8B2-936728FEB406}">
      <dgm:prSet phldrT="[Text]" custT="1"/>
      <dgm:spPr/>
      <dgm:t>
        <a:bodyPr/>
        <a:lstStyle/>
        <a:p>
          <a:r>
            <a:rPr lang="en-US" sz="2800" dirty="0" smtClean="0"/>
            <a:t>Tier 1 + Screening</a:t>
          </a:r>
        </a:p>
        <a:p>
          <a:r>
            <a:rPr lang="en-US" sz="2800" dirty="0" smtClean="0">
              <a:solidFill>
                <a:srgbClr val="FFC000"/>
              </a:solidFill>
            </a:rPr>
            <a:t>Primary Prevention</a:t>
          </a:r>
          <a:endParaRPr lang="en-US" sz="2800" dirty="0">
            <a:solidFill>
              <a:srgbClr val="FFC000"/>
            </a:solidFill>
          </a:endParaRPr>
        </a:p>
      </dgm:t>
    </dgm:pt>
    <dgm:pt modelId="{9946FFA0-6AC6-445C-832B-724B9D657849}" type="parTrans" cxnId="{E8CE070B-8A70-4A3D-8FF8-11C73879F2F0}">
      <dgm:prSet/>
      <dgm:spPr/>
      <dgm:t>
        <a:bodyPr/>
        <a:lstStyle/>
        <a:p>
          <a:endParaRPr lang="en-US" sz="2800"/>
        </a:p>
      </dgm:t>
    </dgm:pt>
    <dgm:pt modelId="{A46FFA22-1C0D-4A27-9D83-92A20D464223}" type="sibTrans" cxnId="{E8CE070B-8A70-4A3D-8FF8-11C73879F2F0}">
      <dgm:prSet custT="1"/>
      <dgm:spPr/>
      <dgm:t>
        <a:bodyPr/>
        <a:lstStyle/>
        <a:p>
          <a:endParaRPr lang="en-US" sz="2800"/>
        </a:p>
      </dgm:t>
    </dgm:pt>
    <dgm:pt modelId="{77177F17-5298-4D03-90DB-F55F0B7C65BB}">
      <dgm:prSet phldrT="[Text]" custT="1"/>
      <dgm:spPr/>
      <dgm:t>
        <a:bodyPr/>
        <a:lstStyle/>
        <a:p>
          <a:r>
            <a:rPr lang="en-US" sz="2800" dirty="0" smtClean="0"/>
            <a:t>Tier 2 + Progress Monitoring</a:t>
          </a:r>
        </a:p>
        <a:p>
          <a:r>
            <a:rPr lang="en-US" sz="2800" dirty="0" smtClean="0">
              <a:solidFill>
                <a:srgbClr val="FFC000"/>
              </a:solidFill>
            </a:rPr>
            <a:t>Secondary Prevention</a:t>
          </a:r>
          <a:endParaRPr lang="en-US" sz="2800" dirty="0">
            <a:solidFill>
              <a:srgbClr val="FFC000"/>
            </a:solidFill>
          </a:endParaRPr>
        </a:p>
      </dgm:t>
    </dgm:pt>
    <dgm:pt modelId="{B61D47A1-1E6B-47AB-9E8C-E56180F0D3E3}" type="parTrans" cxnId="{12FADB03-B3E2-4373-927B-99836E6FCB55}">
      <dgm:prSet/>
      <dgm:spPr/>
      <dgm:t>
        <a:bodyPr/>
        <a:lstStyle/>
        <a:p>
          <a:endParaRPr lang="en-US" sz="2800"/>
        </a:p>
      </dgm:t>
    </dgm:pt>
    <dgm:pt modelId="{E68D483B-FCED-4FF4-A846-322D7D899CC4}" type="sibTrans" cxnId="{12FADB03-B3E2-4373-927B-99836E6FCB55}">
      <dgm:prSet custT="1"/>
      <dgm:spPr/>
      <dgm:t>
        <a:bodyPr/>
        <a:lstStyle/>
        <a:p>
          <a:endParaRPr lang="en-US" sz="2800"/>
        </a:p>
      </dgm:t>
    </dgm:pt>
    <dgm:pt modelId="{225D0BD4-9063-40F4-85EE-906859E40D88}">
      <dgm:prSet phldrT="[Text]" custT="1"/>
      <dgm:spPr/>
      <dgm:t>
        <a:bodyPr/>
        <a:lstStyle/>
        <a:p>
          <a:r>
            <a:rPr lang="en-US" sz="2800" dirty="0" smtClean="0"/>
            <a:t>Tier 3 + Progress Monitoring </a:t>
          </a:r>
        </a:p>
        <a:p>
          <a:r>
            <a:rPr lang="en-US" sz="2800" dirty="0" smtClean="0">
              <a:solidFill>
                <a:srgbClr val="FFC000"/>
              </a:solidFill>
            </a:rPr>
            <a:t>Tertiary Prevention</a:t>
          </a:r>
          <a:endParaRPr lang="en-US" sz="2800" dirty="0">
            <a:solidFill>
              <a:srgbClr val="FFC000"/>
            </a:solidFill>
          </a:endParaRPr>
        </a:p>
      </dgm:t>
    </dgm:pt>
    <dgm:pt modelId="{877CC33F-9F5F-4CD6-AD62-363A1E93B254}" type="parTrans" cxnId="{7088273B-2515-47D2-837B-14B1EF03571C}">
      <dgm:prSet/>
      <dgm:spPr/>
      <dgm:t>
        <a:bodyPr/>
        <a:lstStyle/>
        <a:p>
          <a:endParaRPr lang="en-US" sz="2800"/>
        </a:p>
      </dgm:t>
    </dgm:pt>
    <dgm:pt modelId="{C1332566-5038-4131-8475-E8B37EF1A972}" type="sibTrans" cxnId="{7088273B-2515-47D2-837B-14B1EF03571C}">
      <dgm:prSet/>
      <dgm:spPr/>
      <dgm:t>
        <a:bodyPr/>
        <a:lstStyle/>
        <a:p>
          <a:endParaRPr lang="en-US" sz="2800"/>
        </a:p>
      </dgm:t>
    </dgm:pt>
    <dgm:pt modelId="{AFFDEAAD-4E30-4391-8705-EBB17D64CB5F}" type="pres">
      <dgm:prSet presAssocID="{FE418D38-0AFF-4C4B-B60D-B3DD69F51EBF}" presName="outerComposite" presStyleCnt="0">
        <dgm:presLayoutVars>
          <dgm:chMax val="5"/>
          <dgm:dir/>
          <dgm:resizeHandles val="exact"/>
        </dgm:presLayoutVars>
      </dgm:prSet>
      <dgm:spPr/>
      <dgm:t>
        <a:bodyPr/>
        <a:lstStyle/>
        <a:p>
          <a:endParaRPr lang="en-US"/>
        </a:p>
      </dgm:t>
    </dgm:pt>
    <dgm:pt modelId="{BAD58A7B-7C6D-4FED-82F8-80975FD622ED}" type="pres">
      <dgm:prSet presAssocID="{FE418D38-0AFF-4C4B-B60D-B3DD69F51EBF}" presName="dummyMaxCanvas" presStyleCnt="0">
        <dgm:presLayoutVars/>
      </dgm:prSet>
      <dgm:spPr/>
    </dgm:pt>
    <dgm:pt modelId="{1372452C-1FBE-4110-97FF-2BF66291834A}" type="pres">
      <dgm:prSet presAssocID="{FE418D38-0AFF-4C4B-B60D-B3DD69F51EBF}" presName="ThreeNodes_1" presStyleLbl="node1" presStyleIdx="0" presStyleCnt="3">
        <dgm:presLayoutVars>
          <dgm:bulletEnabled val="1"/>
        </dgm:presLayoutVars>
      </dgm:prSet>
      <dgm:spPr/>
      <dgm:t>
        <a:bodyPr/>
        <a:lstStyle/>
        <a:p>
          <a:endParaRPr lang="en-US"/>
        </a:p>
      </dgm:t>
    </dgm:pt>
    <dgm:pt modelId="{DDBEA08C-F378-4EA8-A6CE-87BB9200E5E5}" type="pres">
      <dgm:prSet presAssocID="{FE418D38-0AFF-4C4B-B60D-B3DD69F51EBF}" presName="ThreeNodes_2" presStyleLbl="node1" presStyleIdx="1" presStyleCnt="3">
        <dgm:presLayoutVars>
          <dgm:bulletEnabled val="1"/>
        </dgm:presLayoutVars>
      </dgm:prSet>
      <dgm:spPr/>
      <dgm:t>
        <a:bodyPr/>
        <a:lstStyle/>
        <a:p>
          <a:endParaRPr lang="en-US"/>
        </a:p>
      </dgm:t>
    </dgm:pt>
    <dgm:pt modelId="{CD2512A8-EC66-4A3A-8EB5-EB90462D81AB}" type="pres">
      <dgm:prSet presAssocID="{FE418D38-0AFF-4C4B-B60D-B3DD69F51EBF}" presName="ThreeNodes_3" presStyleLbl="node1" presStyleIdx="2" presStyleCnt="3">
        <dgm:presLayoutVars>
          <dgm:bulletEnabled val="1"/>
        </dgm:presLayoutVars>
      </dgm:prSet>
      <dgm:spPr/>
      <dgm:t>
        <a:bodyPr/>
        <a:lstStyle/>
        <a:p>
          <a:endParaRPr lang="en-US"/>
        </a:p>
      </dgm:t>
    </dgm:pt>
    <dgm:pt modelId="{8A31511B-7BEB-4D16-B657-766AF5DB1BB5}" type="pres">
      <dgm:prSet presAssocID="{FE418D38-0AFF-4C4B-B60D-B3DD69F51EBF}" presName="ThreeConn_1-2" presStyleLbl="fgAccFollowNode1" presStyleIdx="0" presStyleCnt="2">
        <dgm:presLayoutVars>
          <dgm:bulletEnabled val="1"/>
        </dgm:presLayoutVars>
      </dgm:prSet>
      <dgm:spPr/>
      <dgm:t>
        <a:bodyPr/>
        <a:lstStyle/>
        <a:p>
          <a:endParaRPr lang="en-US"/>
        </a:p>
      </dgm:t>
    </dgm:pt>
    <dgm:pt modelId="{A9ABD591-7EA5-409F-8B69-3DD21CD59C5F}" type="pres">
      <dgm:prSet presAssocID="{FE418D38-0AFF-4C4B-B60D-B3DD69F51EBF}" presName="ThreeConn_2-3" presStyleLbl="fgAccFollowNode1" presStyleIdx="1" presStyleCnt="2">
        <dgm:presLayoutVars>
          <dgm:bulletEnabled val="1"/>
        </dgm:presLayoutVars>
      </dgm:prSet>
      <dgm:spPr/>
      <dgm:t>
        <a:bodyPr/>
        <a:lstStyle/>
        <a:p>
          <a:endParaRPr lang="en-US"/>
        </a:p>
      </dgm:t>
    </dgm:pt>
    <dgm:pt modelId="{2838641A-30C3-4049-9E3D-2C234ECBC1FC}" type="pres">
      <dgm:prSet presAssocID="{FE418D38-0AFF-4C4B-B60D-B3DD69F51EBF}" presName="ThreeNodes_1_text" presStyleLbl="node1" presStyleIdx="2" presStyleCnt="3">
        <dgm:presLayoutVars>
          <dgm:bulletEnabled val="1"/>
        </dgm:presLayoutVars>
      </dgm:prSet>
      <dgm:spPr/>
      <dgm:t>
        <a:bodyPr/>
        <a:lstStyle/>
        <a:p>
          <a:endParaRPr lang="en-US"/>
        </a:p>
      </dgm:t>
    </dgm:pt>
    <dgm:pt modelId="{854B7B3B-4C37-4B55-B285-1EA55F2588B8}" type="pres">
      <dgm:prSet presAssocID="{FE418D38-0AFF-4C4B-B60D-B3DD69F51EBF}" presName="ThreeNodes_2_text" presStyleLbl="node1" presStyleIdx="2" presStyleCnt="3">
        <dgm:presLayoutVars>
          <dgm:bulletEnabled val="1"/>
        </dgm:presLayoutVars>
      </dgm:prSet>
      <dgm:spPr/>
      <dgm:t>
        <a:bodyPr/>
        <a:lstStyle/>
        <a:p>
          <a:endParaRPr lang="en-US"/>
        </a:p>
      </dgm:t>
    </dgm:pt>
    <dgm:pt modelId="{E193D069-8156-4F4F-AAD1-F52D3A9589DA}" type="pres">
      <dgm:prSet presAssocID="{FE418D38-0AFF-4C4B-B60D-B3DD69F51EBF}" presName="ThreeNodes_3_text" presStyleLbl="node1" presStyleIdx="2" presStyleCnt="3">
        <dgm:presLayoutVars>
          <dgm:bulletEnabled val="1"/>
        </dgm:presLayoutVars>
      </dgm:prSet>
      <dgm:spPr/>
      <dgm:t>
        <a:bodyPr/>
        <a:lstStyle/>
        <a:p>
          <a:endParaRPr lang="en-US"/>
        </a:p>
      </dgm:t>
    </dgm:pt>
  </dgm:ptLst>
  <dgm:cxnLst>
    <dgm:cxn modelId="{D6FFE768-1E80-4DC9-9CD8-105FEFF50284}" type="presOf" srcId="{E68D483B-FCED-4FF4-A846-322D7D899CC4}" destId="{A9ABD591-7EA5-409F-8B69-3DD21CD59C5F}" srcOrd="0" destOrd="0" presId="urn:microsoft.com/office/officeart/2005/8/layout/vProcess5"/>
    <dgm:cxn modelId="{42E03D3D-999D-4A37-BFD4-2AF54A90D5CC}" type="presOf" srcId="{20F8766A-2097-4253-B8B2-936728FEB406}" destId="{1372452C-1FBE-4110-97FF-2BF66291834A}" srcOrd="0" destOrd="0" presId="urn:microsoft.com/office/officeart/2005/8/layout/vProcess5"/>
    <dgm:cxn modelId="{98F4BB42-584F-418E-BAF9-E1D0CBC5E0C5}" type="presOf" srcId="{20F8766A-2097-4253-B8B2-936728FEB406}" destId="{2838641A-30C3-4049-9E3D-2C234ECBC1FC}" srcOrd="1" destOrd="0" presId="urn:microsoft.com/office/officeart/2005/8/layout/vProcess5"/>
    <dgm:cxn modelId="{CD25A16B-038F-4277-955F-7CB664F38334}" type="presOf" srcId="{225D0BD4-9063-40F4-85EE-906859E40D88}" destId="{CD2512A8-EC66-4A3A-8EB5-EB90462D81AB}" srcOrd="0" destOrd="0" presId="urn:microsoft.com/office/officeart/2005/8/layout/vProcess5"/>
    <dgm:cxn modelId="{12FADB03-B3E2-4373-927B-99836E6FCB55}" srcId="{FE418D38-0AFF-4C4B-B60D-B3DD69F51EBF}" destId="{77177F17-5298-4D03-90DB-F55F0B7C65BB}" srcOrd="1" destOrd="0" parTransId="{B61D47A1-1E6B-47AB-9E8C-E56180F0D3E3}" sibTransId="{E68D483B-FCED-4FF4-A846-322D7D899CC4}"/>
    <dgm:cxn modelId="{CBB7502B-00F4-4564-AA97-5E4CB254E1FD}" type="presOf" srcId="{77177F17-5298-4D03-90DB-F55F0B7C65BB}" destId="{854B7B3B-4C37-4B55-B285-1EA55F2588B8}" srcOrd="1" destOrd="0" presId="urn:microsoft.com/office/officeart/2005/8/layout/vProcess5"/>
    <dgm:cxn modelId="{01A095F7-06E5-4684-B3A3-9BA1B6A424AE}" type="presOf" srcId="{A46FFA22-1C0D-4A27-9D83-92A20D464223}" destId="{8A31511B-7BEB-4D16-B657-766AF5DB1BB5}" srcOrd="0" destOrd="0" presId="urn:microsoft.com/office/officeart/2005/8/layout/vProcess5"/>
    <dgm:cxn modelId="{82C53A93-F9BF-42D6-9BF9-2191DADE7DDE}" type="presOf" srcId="{FE418D38-0AFF-4C4B-B60D-B3DD69F51EBF}" destId="{AFFDEAAD-4E30-4391-8705-EBB17D64CB5F}" srcOrd="0" destOrd="0" presId="urn:microsoft.com/office/officeart/2005/8/layout/vProcess5"/>
    <dgm:cxn modelId="{7D67D836-7D02-4FBB-851E-1AAC1FC94C70}" type="presOf" srcId="{225D0BD4-9063-40F4-85EE-906859E40D88}" destId="{E193D069-8156-4F4F-AAD1-F52D3A9589DA}" srcOrd="1" destOrd="0" presId="urn:microsoft.com/office/officeart/2005/8/layout/vProcess5"/>
    <dgm:cxn modelId="{E8CE070B-8A70-4A3D-8FF8-11C73879F2F0}" srcId="{FE418D38-0AFF-4C4B-B60D-B3DD69F51EBF}" destId="{20F8766A-2097-4253-B8B2-936728FEB406}" srcOrd="0" destOrd="0" parTransId="{9946FFA0-6AC6-445C-832B-724B9D657849}" sibTransId="{A46FFA22-1C0D-4A27-9D83-92A20D464223}"/>
    <dgm:cxn modelId="{7088273B-2515-47D2-837B-14B1EF03571C}" srcId="{FE418D38-0AFF-4C4B-B60D-B3DD69F51EBF}" destId="{225D0BD4-9063-40F4-85EE-906859E40D88}" srcOrd="2" destOrd="0" parTransId="{877CC33F-9F5F-4CD6-AD62-363A1E93B254}" sibTransId="{C1332566-5038-4131-8475-E8B37EF1A972}"/>
    <dgm:cxn modelId="{48630430-9C62-4411-AAD4-9F58AD6C0B57}" type="presOf" srcId="{77177F17-5298-4D03-90DB-F55F0B7C65BB}" destId="{DDBEA08C-F378-4EA8-A6CE-87BB9200E5E5}" srcOrd="0" destOrd="0" presId="urn:microsoft.com/office/officeart/2005/8/layout/vProcess5"/>
    <dgm:cxn modelId="{48EB2D4D-E892-4576-9EF9-5B72F93BCDFD}" type="presParOf" srcId="{AFFDEAAD-4E30-4391-8705-EBB17D64CB5F}" destId="{BAD58A7B-7C6D-4FED-82F8-80975FD622ED}" srcOrd="0" destOrd="0" presId="urn:microsoft.com/office/officeart/2005/8/layout/vProcess5"/>
    <dgm:cxn modelId="{41F58535-ADD3-4B21-8B8E-19B392357139}" type="presParOf" srcId="{AFFDEAAD-4E30-4391-8705-EBB17D64CB5F}" destId="{1372452C-1FBE-4110-97FF-2BF66291834A}" srcOrd="1" destOrd="0" presId="urn:microsoft.com/office/officeart/2005/8/layout/vProcess5"/>
    <dgm:cxn modelId="{96271FA7-46A0-45D9-88DE-58DB4B98BB27}" type="presParOf" srcId="{AFFDEAAD-4E30-4391-8705-EBB17D64CB5F}" destId="{DDBEA08C-F378-4EA8-A6CE-87BB9200E5E5}" srcOrd="2" destOrd="0" presId="urn:microsoft.com/office/officeart/2005/8/layout/vProcess5"/>
    <dgm:cxn modelId="{A4B0FFE9-F50F-4125-9D30-94A96A3067DE}" type="presParOf" srcId="{AFFDEAAD-4E30-4391-8705-EBB17D64CB5F}" destId="{CD2512A8-EC66-4A3A-8EB5-EB90462D81AB}" srcOrd="3" destOrd="0" presId="urn:microsoft.com/office/officeart/2005/8/layout/vProcess5"/>
    <dgm:cxn modelId="{F5DD975E-F820-4A60-9DCE-E5CC3045D615}" type="presParOf" srcId="{AFFDEAAD-4E30-4391-8705-EBB17D64CB5F}" destId="{8A31511B-7BEB-4D16-B657-766AF5DB1BB5}" srcOrd="4" destOrd="0" presId="urn:microsoft.com/office/officeart/2005/8/layout/vProcess5"/>
    <dgm:cxn modelId="{62FD4B52-DF8F-483A-89A4-18A67015D8E8}" type="presParOf" srcId="{AFFDEAAD-4E30-4391-8705-EBB17D64CB5F}" destId="{A9ABD591-7EA5-409F-8B69-3DD21CD59C5F}" srcOrd="5" destOrd="0" presId="urn:microsoft.com/office/officeart/2005/8/layout/vProcess5"/>
    <dgm:cxn modelId="{F41EB088-1049-4130-A89C-CE95AC1AD728}" type="presParOf" srcId="{AFFDEAAD-4E30-4391-8705-EBB17D64CB5F}" destId="{2838641A-30C3-4049-9E3D-2C234ECBC1FC}" srcOrd="6" destOrd="0" presId="urn:microsoft.com/office/officeart/2005/8/layout/vProcess5"/>
    <dgm:cxn modelId="{E2FEFDB9-8CD7-4D2F-8798-E035298D47AD}" type="presParOf" srcId="{AFFDEAAD-4E30-4391-8705-EBB17D64CB5F}" destId="{854B7B3B-4C37-4B55-B285-1EA55F2588B8}" srcOrd="7" destOrd="0" presId="urn:microsoft.com/office/officeart/2005/8/layout/vProcess5"/>
    <dgm:cxn modelId="{FED433A1-8502-4C0D-B30E-2E1DC40CD6A7}" type="presParOf" srcId="{AFFDEAAD-4E30-4391-8705-EBB17D64CB5F}" destId="{E193D069-8156-4F4F-AAD1-F52D3A9589DA}"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586DCBEA-801D-4E56-A7FD-A5DDC3178210}" type="doc">
      <dgm:prSet loTypeId="urn:microsoft.com/office/officeart/2005/8/layout/cycle2" loCatId="cycle" qsTypeId="urn:microsoft.com/office/officeart/2005/8/quickstyle/simple1" qsCatId="simple" csTypeId="urn:microsoft.com/office/officeart/2005/8/colors/accent0_1" csCatId="mainScheme" phldr="1"/>
      <dgm:spPr/>
      <dgm:t>
        <a:bodyPr/>
        <a:lstStyle/>
        <a:p>
          <a:endParaRPr lang="en-US"/>
        </a:p>
      </dgm:t>
    </dgm:pt>
    <dgm:pt modelId="{5C4CC124-CC10-4242-88B3-EB200600A8EB}">
      <dgm:prSet phldrT="[Text]" custT="1"/>
      <dgm:spPr/>
      <dgm:t>
        <a:bodyPr/>
        <a:lstStyle/>
        <a:p>
          <a:r>
            <a:rPr lang="en-US" sz="2000" dirty="0" smtClean="0"/>
            <a:t>I’m running on the treadmill-</a:t>
          </a:r>
        </a:p>
        <a:p>
          <a:endParaRPr lang="en-US" sz="2000" dirty="0"/>
        </a:p>
      </dgm:t>
    </dgm:pt>
    <dgm:pt modelId="{A8CCFB1E-9E6B-4741-A3F7-0B3BFC5CED16}" type="parTrans" cxnId="{37AAE5CE-1CA9-4E0A-AB1B-F336518423B5}">
      <dgm:prSet/>
      <dgm:spPr/>
      <dgm:t>
        <a:bodyPr/>
        <a:lstStyle/>
        <a:p>
          <a:endParaRPr lang="en-US" sz="2000"/>
        </a:p>
      </dgm:t>
    </dgm:pt>
    <dgm:pt modelId="{FF62F650-190E-45B9-B2E4-39F698899C39}" type="sibTrans" cxnId="{37AAE5CE-1CA9-4E0A-AB1B-F336518423B5}">
      <dgm:prSet custT="1"/>
      <dgm:spPr/>
      <dgm:t>
        <a:bodyPr/>
        <a:lstStyle/>
        <a:p>
          <a:endParaRPr lang="en-US" sz="1600"/>
        </a:p>
      </dgm:t>
    </dgm:pt>
    <dgm:pt modelId="{283AA938-74CE-4108-BE0A-F1FAD4BCC62E}">
      <dgm:prSet phldrT="[Text]" custT="1"/>
      <dgm:spPr/>
      <dgm:t>
        <a:bodyPr/>
        <a:lstStyle/>
        <a:p>
          <a:r>
            <a:rPr lang="en-US" sz="2000" dirty="0" smtClean="0"/>
            <a:t>I ran on the treadmill</a:t>
          </a:r>
          <a:endParaRPr lang="en-US" sz="2000" dirty="0"/>
        </a:p>
      </dgm:t>
    </dgm:pt>
    <dgm:pt modelId="{47D706D7-7E1A-4E8C-ABF4-87C9B70262D0}" type="parTrans" cxnId="{274A0CE2-FD06-4BCF-938F-6AEBDA5D367D}">
      <dgm:prSet/>
      <dgm:spPr/>
      <dgm:t>
        <a:bodyPr/>
        <a:lstStyle/>
        <a:p>
          <a:endParaRPr lang="en-US" sz="2000"/>
        </a:p>
      </dgm:t>
    </dgm:pt>
    <dgm:pt modelId="{02F09373-0497-4875-AEF9-6786495F550C}" type="sibTrans" cxnId="{274A0CE2-FD06-4BCF-938F-6AEBDA5D367D}">
      <dgm:prSet custT="1"/>
      <dgm:spPr/>
      <dgm:t>
        <a:bodyPr/>
        <a:lstStyle/>
        <a:p>
          <a:endParaRPr lang="en-US" sz="1600"/>
        </a:p>
      </dgm:t>
    </dgm:pt>
    <dgm:pt modelId="{B5647C5A-748F-4A34-9562-BDDE7208293A}">
      <dgm:prSet phldrT="[Text]" custT="1"/>
      <dgm:spPr/>
      <dgm:t>
        <a:bodyPr/>
        <a:lstStyle/>
        <a:p>
          <a:r>
            <a:rPr lang="en-US" sz="2000" dirty="0" smtClean="0"/>
            <a:t>I am going to run on the treadmill</a:t>
          </a:r>
          <a:endParaRPr lang="en-US" sz="2000" dirty="0"/>
        </a:p>
      </dgm:t>
    </dgm:pt>
    <dgm:pt modelId="{E2CB88BF-43B4-4D27-B62E-2B6DC56AB231}" type="parTrans" cxnId="{BB8BB63F-ADD8-497A-A66E-4FCBFAB8C60E}">
      <dgm:prSet/>
      <dgm:spPr/>
      <dgm:t>
        <a:bodyPr/>
        <a:lstStyle/>
        <a:p>
          <a:endParaRPr lang="en-US" sz="2000"/>
        </a:p>
      </dgm:t>
    </dgm:pt>
    <dgm:pt modelId="{CF41ADA0-43CB-4FA0-AA03-1C8D68C04924}" type="sibTrans" cxnId="{BB8BB63F-ADD8-497A-A66E-4FCBFAB8C60E}">
      <dgm:prSet custT="1"/>
      <dgm:spPr/>
      <dgm:t>
        <a:bodyPr/>
        <a:lstStyle/>
        <a:p>
          <a:endParaRPr lang="en-US" sz="1600"/>
        </a:p>
      </dgm:t>
    </dgm:pt>
    <dgm:pt modelId="{E53749D6-F87C-43F5-8FBE-5A4677755EBD}" type="pres">
      <dgm:prSet presAssocID="{586DCBEA-801D-4E56-A7FD-A5DDC3178210}" presName="cycle" presStyleCnt="0">
        <dgm:presLayoutVars>
          <dgm:dir/>
          <dgm:resizeHandles val="exact"/>
        </dgm:presLayoutVars>
      </dgm:prSet>
      <dgm:spPr/>
      <dgm:t>
        <a:bodyPr/>
        <a:lstStyle/>
        <a:p>
          <a:endParaRPr lang="en-US"/>
        </a:p>
      </dgm:t>
    </dgm:pt>
    <dgm:pt modelId="{3ACF17DD-6BC8-4735-9485-0B19D24987C6}" type="pres">
      <dgm:prSet presAssocID="{5C4CC124-CC10-4242-88B3-EB200600A8EB}" presName="node" presStyleLbl="node1" presStyleIdx="0" presStyleCnt="3" custRadScaleRad="110046">
        <dgm:presLayoutVars>
          <dgm:bulletEnabled val="1"/>
        </dgm:presLayoutVars>
      </dgm:prSet>
      <dgm:spPr/>
      <dgm:t>
        <a:bodyPr/>
        <a:lstStyle/>
        <a:p>
          <a:endParaRPr lang="en-US"/>
        </a:p>
      </dgm:t>
    </dgm:pt>
    <dgm:pt modelId="{49D8BBD8-2843-4285-BBF8-7B84D24F3DFF}" type="pres">
      <dgm:prSet presAssocID="{FF62F650-190E-45B9-B2E4-39F698899C39}" presName="sibTrans" presStyleLbl="sibTrans2D1" presStyleIdx="0" presStyleCnt="3"/>
      <dgm:spPr/>
      <dgm:t>
        <a:bodyPr/>
        <a:lstStyle/>
        <a:p>
          <a:endParaRPr lang="en-US"/>
        </a:p>
      </dgm:t>
    </dgm:pt>
    <dgm:pt modelId="{A9DD8459-1D52-4456-8F46-F92DECD64335}" type="pres">
      <dgm:prSet presAssocID="{FF62F650-190E-45B9-B2E4-39F698899C39}" presName="connectorText" presStyleLbl="sibTrans2D1" presStyleIdx="0" presStyleCnt="3"/>
      <dgm:spPr/>
      <dgm:t>
        <a:bodyPr/>
        <a:lstStyle/>
        <a:p>
          <a:endParaRPr lang="en-US"/>
        </a:p>
      </dgm:t>
    </dgm:pt>
    <dgm:pt modelId="{68F1923D-8DDC-4286-8A84-A86F0E2ADE8C}" type="pres">
      <dgm:prSet presAssocID="{283AA938-74CE-4108-BE0A-F1FAD4BCC62E}" presName="node" presStyleLbl="node1" presStyleIdx="1" presStyleCnt="3">
        <dgm:presLayoutVars>
          <dgm:bulletEnabled val="1"/>
        </dgm:presLayoutVars>
      </dgm:prSet>
      <dgm:spPr/>
      <dgm:t>
        <a:bodyPr/>
        <a:lstStyle/>
        <a:p>
          <a:endParaRPr lang="en-US"/>
        </a:p>
      </dgm:t>
    </dgm:pt>
    <dgm:pt modelId="{60F176C9-8539-4442-893E-FE84E1488580}" type="pres">
      <dgm:prSet presAssocID="{02F09373-0497-4875-AEF9-6786495F550C}" presName="sibTrans" presStyleLbl="sibTrans2D1" presStyleIdx="1" presStyleCnt="3"/>
      <dgm:spPr/>
      <dgm:t>
        <a:bodyPr/>
        <a:lstStyle/>
        <a:p>
          <a:endParaRPr lang="en-US"/>
        </a:p>
      </dgm:t>
    </dgm:pt>
    <dgm:pt modelId="{33A65FB1-EDE2-4094-AB96-6498EBC97762}" type="pres">
      <dgm:prSet presAssocID="{02F09373-0497-4875-AEF9-6786495F550C}" presName="connectorText" presStyleLbl="sibTrans2D1" presStyleIdx="1" presStyleCnt="3"/>
      <dgm:spPr/>
      <dgm:t>
        <a:bodyPr/>
        <a:lstStyle/>
        <a:p>
          <a:endParaRPr lang="en-US"/>
        </a:p>
      </dgm:t>
    </dgm:pt>
    <dgm:pt modelId="{B4C36966-EFBA-448D-9EAE-79E3D68CAD05}" type="pres">
      <dgm:prSet presAssocID="{B5647C5A-748F-4A34-9562-BDDE7208293A}" presName="node" presStyleLbl="node1" presStyleIdx="2" presStyleCnt="3">
        <dgm:presLayoutVars>
          <dgm:bulletEnabled val="1"/>
        </dgm:presLayoutVars>
      </dgm:prSet>
      <dgm:spPr/>
      <dgm:t>
        <a:bodyPr/>
        <a:lstStyle/>
        <a:p>
          <a:endParaRPr lang="en-US"/>
        </a:p>
      </dgm:t>
    </dgm:pt>
    <dgm:pt modelId="{E8BAFD06-F42B-4642-AA7F-81119656E2B1}" type="pres">
      <dgm:prSet presAssocID="{CF41ADA0-43CB-4FA0-AA03-1C8D68C04924}" presName="sibTrans" presStyleLbl="sibTrans2D1" presStyleIdx="2" presStyleCnt="3"/>
      <dgm:spPr/>
      <dgm:t>
        <a:bodyPr/>
        <a:lstStyle/>
        <a:p>
          <a:endParaRPr lang="en-US"/>
        </a:p>
      </dgm:t>
    </dgm:pt>
    <dgm:pt modelId="{5A3D2F78-69EB-444D-B8C9-F81DFF35B64C}" type="pres">
      <dgm:prSet presAssocID="{CF41ADA0-43CB-4FA0-AA03-1C8D68C04924}" presName="connectorText" presStyleLbl="sibTrans2D1" presStyleIdx="2" presStyleCnt="3"/>
      <dgm:spPr/>
      <dgm:t>
        <a:bodyPr/>
        <a:lstStyle/>
        <a:p>
          <a:endParaRPr lang="en-US"/>
        </a:p>
      </dgm:t>
    </dgm:pt>
  </dgm:ptLst>
  <dgm:cxnLst>
    <dgm:cxn modelId="{BB8BB63F-ADD8-497A-A66E-4FCBFAB8C60E}" srcId="{586DCBEA-801D-4E56-A7FD-A5DDC3178210}" destId="{B5647C5A-748F-4A34-9562-BDDE7208293A}" srcOrd="2" destOrd="0" parTransId="{E2CB88BF-43B4-4D27-B62E-2B6DC56AB231}" sibTransId="{CF41ADA0-43CB-4FA0-AA03-1C8D68C04924}"/>
    <dgm:cxn modelId="{31FCF1DC-99B3-42C1-9383-7C5CB73F524B}" type="presOf" srcId="{B5647C5A-748F-4A34-9562-BDDE7208293A}" destId="{B4C36966-EFBA-448D-9EAE-79E3D68CAD05}" srcOrd="0" destOrd="0" presId="urn:microsoft.com/office/officeart/2005/8/layout/cycle2"/>
    <dgm:cxn modelId="{A8491521-9790-44C2-9759-C102C8314294}" type="presOf" srcId="{283AA938-74CE-4108-BE0A-F1FAD4BCC62E}" destId="{68F1923D-8DDC-4286-8A84-A86F0E2ADE8C}" srcOrd="0" destOrd="0" presId="urn:microsoft.com/office/officeart/2005/8/layout/cycle2"/>
    <dgm:cxn modelId="{274A0CE2-FD06-4BCF-938F-6AEBDA5D367D}" srcId="{586DCBEA-801D-4E56-A7FD-A5DDC3178210}" destId="{283AA938-74CE-4108-BE0A-F1FAD4BCC62E}" srcOrd="1" destOrd="0" parTransId="{47D706D7-7E1A-4E8C-ABF4-87C9B70262D0}" sibTransId="{02F09373-0497-4875-AEF9-6786495F550C}"/>
    <dgm:cxn modelId="{CD7C00D8-BE78-4FCC-BFD8-6D03D1940797}" type="presOf" srcId="{02F09373-0497-4875-AEF9-6786495F550C}" destId="{33A65FB1-EDE2-4094-AB96-6498EBC97762}" srcOrd="1" destOrd="0" presId="urn:microsoft.com/office/officeart/2005/8/layout/cycle2"/>
    <dgm:cxn modelId="{4CFB1AC0-6400-4909-AE57-7E53FE62CC26}" type="presOf" srcId="{CF41ADA0-43CB-4FA0-AA03-1C8D68C04924}" destId="{E8BAFD06-F42B-4642-AA7F-81119656E2B1}" srcOrd="0" destOrd="0" presId="urn:microsoft.com/office/officeart/2005/8/layout/cycle2"/>
    <dgm:cxn modelId="{A965250B-5031-4025-A19E-CFDAD211A655}" type="presOf" srcId="{02F09373-0497-4875-AEF9-6786495F550C}" destId="{60F176C9-8539-4442-893E-FE84E1488580}" srcOrd="0" destOrd="0" presId="urn:microsoft.com/office/officeart/2005/8/layout/cycle2"/>
    <dgm:cxn modelId="{CC26A370-1EBF-43DF-80ED-3A84860C4F1F}" type="presOf" srcId="{5C4CC124-CC10-4242-88B3-EB200600A8EB}" destId="{3ACF17DD-6BC8-4735-9485-0B19D24987C6}" srcOrd="0" destOrd="0" presId="urn:microsoft.com/office/officeart/2005/8/layout/cycle2"/>
    <dgm:cxn modelId="{53BC46FB-5423-41B3-905A-426345D5E485}" type="presOf" srcId="{FF62F650-190E-45B9-B2E4-39F698899C39}" destId="{49D8BBD8-2843-4285-BBF8-7B84D24F3DFF}" srcOrd="0" destOrd="0" presId="urn:microsoft.com/office/officeart/2005/8/layout/cycle2"/>
    <dgm:cxn modelId="{C3D9CF67-B092-4B15-AFF0-3A04BC498386}" type="presOf" srcId="{586DCBEA-801D-4E56-A7FD-A5DDC3178210}" destId="{E53749D6-F87C-43F5-8FBE-5A4677755EBD}" srcOrd="0" destOrd="0" presId="urn:microsoft.com/office/officeart/2005/8/layout/cycle2"/>
    <dgm:cxn modelId="{37AAE5CE-1CA9-4E0A-AB1B-F336518423B5}" srcId="{586DCBEA-801D-4E56-A7FD-A5DDC3178210}" destId="{5C4CC124-CC10-4242-88B3-EB200600A8EB}" srcOrd="0" destOrd="0" parTransId="{A8CCFB1E-9E6B-4741-A3F7-0B3BFC5CED16}" sibTransId="{FF62F650-190E-45B9-B2E4-39F698899C39}"/>
    <dgm:cxn modelId="{4E64C180-99BD-4898-887A-18E4B429FC47}" type="presOf" srcId="{CF41ADA0-43CB-4FA0-AA03-1C8D68C04924}" destId="{5A3D2F78-69EB-444D-B8C9-F81DFF35B64C}" srcOrd="1" destOrd="0" presId="urn:microsoft.com/office/officeart/2005/8/layout/cycle2"/>
    <dgm:cxn modelId="{E4288E5C-7F06-46E5-85E0-0F07CEDDBA88}" type="presOf" srcId="{FF62F650-190E-45B9-B2E4-39F698899C39}" destId="{A9DD8459-1D52-4456-8F46-F92DECD64335}" srcOrd="1" destOrd="0" presId="urn:microsoft.com/office/officeart/2005/8/layout/cycle2"/>
    <dgm:cxn modelId="{E58D3CB8-9C87-4E4B-99E2-53956750496E}" type="presParOf" srcId="{E53749D6-F87C-43F5-8FBE-5A4677755EBD}" destId="{3ACF17DD-6BC8-4735-9485-0B19D24987C6}" srcOrd="0" destOrd="0" presId="urn:microsoft.com/office/officeart/2005/8/layout/cycle2"/>
    <dgm:cxn modelId="{18F3695F-1690-4BD8-A469-8D0AC61BF481}" type="presParOf" srcId="{E53749D6-F87C-43F5-8FBE-5A4677755EBD}" destId="{49D8BBD8-2843-4285-BBF8-7B84D24F3DFF}" srcOrd="1" destOrd="0" presId="urn:microsoft.com/office/officeart/2005/8/layout/cycle2"/>
    <dgm:cxn modelId="{D18524AF-CCF7-4369-9DCA-9AFB8363919E}" type="presParOf" srcId="{49D8BBD8-2843-4285-BBF8-7B84D24F3DFF}" destId="{A9DD8459-1D52-4456-8F46-F92DECD64335}" srcOrd="0" destOrd="0" presId="urn:microsoft.com/office/officeart/2005/8/layout/cycle2"/>
    <dgm:cxn modelId="{E50EDFE6-968F-4177-8BE9-0D8117313E42}" type="presParOf" srcId="{E53749D6-F87C-43F5-8FBE-5A4677755EBD}" destId="{68F1923D-8DDC-4286-8A84-A86F0E2ADE8C}" srcOrd="2" destOrd="0" presId="urn:microsoft.com/office/officeart/2005/8/layout/cycle2"/>
    <dgm:cxn modelId="{D4BF79A3-CF5A-4B19-B2CB-B77FF3C9F6F3}" type="presParOf" srcId="{E53749D6-F87C-43F5-8FBE-5A4677755EBD}" destId="{60F176C9-8539-4442-893E-FE84E1488580}" srcOrd="3" destOrd="0" presId="urn:microsoft.com/office/officeart/2005/8/layout/cycle2"/>
    <dgm:cxn modelId="{C39182F6-633A-4543-A901-BF8EF540364F}" type="presParOf" srcId="{60F176C9-8539-4442-893E-FE84E1488580}" destId="{33A65FB1-EDE2-4094-AB96-6498EBC97762}" srcOrd="0" destOrd="0" presId="urn:microsoft.com/office/officeart/2005/8/layout/cycle2"/>
    <dgm:cxn modelId="{878DE310-2F9A-4F07-8FEF-30D5D02FDAD2}" type="presParOf" srcId="{E53749D6-F87C-43F5-8FBE-5A4677755EBD}" destId="{B4C36966-EFBA-448D-9EAE-79E3D68CAD05}" srcOrd="4" destOrd="0" presId="urn:microsoft.com/office/officeart/2005/8/layout/cycle2"/>
    <dgm:cxn modelId="{01AF849D-3D8B-4012-88F4-DB48A6AAEBCB}" type="presParOf" srcId="{E53749D6-F87C-43F5-8FBE-5A4677755EBD}" destId="{E8BAFD06-F42B-4642-AA7F-81119656E2B1}" srcOrd="5" destOrd="0" presId="urn:microsoft.com/office/officeart/2005/8/layout/cycle2"/>
    <dgm:cxn modelId="{0AA98023-F2FF-46F0-A186-9AB9B268F94B}" type="presParOf" srcId="{E8BAFD06-F42B-4642-AA7F-81119656E2B1}" destId="{5A3D2F78-69EB-444D-B8C9-F81DFF35B64C}"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586DCBEA-801D-4E56-A7FD-A5DDC3178210}" type="doc">
      <dgm:prSet loTypeId="urn:microsoft.com/office/officeart/2005/8/layout/cycle2" loCatId="cycle" qsTypeId="urn:microsoft.com/office/officeart/2005/8/quickstyle/simple1" qsCatId="simple" csTypeId="urn:microsoft.com/office/officeart/2005/8/colors/accent0_1" csCatId="mainScheme" phldr="1"/>
      <dgm:spPr/>
      <dgm:t>
        <a:bodyPr/>
        <a:lstStyle/>
        <a:p>
          <a:endParaRPr lang="en-US"/>
        </a:p>
      </dgm:t>
    </dgm:pt>
    <dgm:pt modelId="{5C4CC124-CC10-4242-88B3-EB200600A8EB}">
      <dgm:prSet phldrT="[Text]" custT="1"/>
      <dgm:spPr/>
      <dgm:t>
        <a:bodyPr/>
        <a:lstStyle/>
        <a:p>
          <a:endParaRPr lang="en-US" sz="2000" dirty="0" smtClean="0"/>
        </a:p>
        <a:p>
          <a:r>
            <a:rPr lang="en-US" sz="2000" dirty="0" smtClean="0"/>
            <a:t>I’m at my extra math class</a:t>
          </a:r>
        </a:p>
        <a:p>
          <a:endParaRPr lang="en-US" sz="2000" dirty="0"/>
        </a:p>
      </dgm:t>
    </dgm:pt>
    <dgm:pt modelId="{A8CCFB1E-9E6B-4741-A3F7-0B3BFC5CED16}" type="parTrans" cxnId="{37AAE5CE-1CA9-4E0A-AB1B-F336518423B5}">
      <dgm:prSet/>
      <dgm:spPr/>
      <dgm:t>
        <a:bodyPr/>
        <a:lstStyle/>
        <a:p>
          <a:endParaRPr lang="en-US" sz="2000"/>
        </a:p>
      </dgm:t>
    </dgm:pt>
    <dgm:pt modelId="{FF62F650-190E-45B9-B2E4-39F698899C39}" type="sibTrans" cxnId="{37AAE5CE-1CA9-4E0A-AB1B-F336518423B5}">
      <dgm:prSet custT="1"/>
      <dgm:spPr/>
      <dgm:t>
        <a:bodyPr/>
        <a:lstStyle/>
        <a:p>
          <a:endParaRPr lang="en-US" sz="2000"/>
        </a:p>
      </dgm:t>
    </dgm:pt>
    <dgm:pt modelId="{283AA938-74CE-4108-BE0A-F1FAD4BCC62E}">
      <dgm:prSet phldrT="[Text]" custT="1"/>
      <dgm:spPr/>
      <dgm:t>
        <a:bodyPr/>
        <a:lstStyle/>
        <a:p>
          <a:r>
            <a:rPr lang="en-US" sz="2000" dirty="0" smtClean="0"/>
            <a:t>I went to my extra math class</a:t>
          </a:r>
          <a:endParaRPr lang="en-US" sz="2000" dirty="0"/>
        </a:p>
      </dgm:t>
    </dgm:pt>
    <dgm:pt modelId="{47D706D7-7E1A-4E8C-ABF4-87C9B70262D0}" type="parTrans" cxnId="{274A0CE2-FD06-4BCF-938F-6AEBDA5D367D}">
      <dgm:prSet/>
      <dgm:spPr/>
      <dgm:t>
        <a:bodyPr/>
        <a:lstStyle/>
        <a:p>
          <a:endParaRPr lang="en-US" sz="2000"/>
        </a:p>
      </dgm:t>
    </dgm:pt>
    <dgm:pt modelId="{02F09373-0497-4875-AEF9-6786495F550C}" type="sibTrans" cxnId="{274A0CE2-FD06-4BCF-938F-6AEBDA5D367D}">
      <dgm:prSet custT="1"/>
      <dgm:spPr/>
      <dgm:t>
        <a:bodyPr/>
        <a:lstStyle/>
        <a:p>
          <a:endParaRPr lang="en-US" sz="2000"/>
        </a:p>
      </dgm:t>
    </dgm:pt>
    <dgm:pt modelId="{B5647C5A-748F-4A34-9562-BDDE7208293A}">
      <dgm:prSet phldrT="[Text]" custT="1"/>
      <dgm:spPr/>
      <dgm:t>
        <a:bodyPr/>
        <a:lstStyle/>
        <a:p>
          <a:r>
            <a:rPr lang="en-US" sz="2000" dirty="0" smtClean="0"/>
            <a:t>I am going to my extra math class</a:t>
          </a:r>
          <a:endParaRPr lang="en-US" sz="2000" dirty="0"/>
        </a:p>
      </dgm:t>
    </dgm:pt>
    <dgm:pt modelId="{E2CB88BF-43B4-4D27-B62E-2B6DC56AB231}" type="parTrans" cxnId="{BB8BB63F-ADD8-497A-A66E-4FCBFAB8C60E}">
      <dgm:prSet/>
      <dgm:spPr/>
      <dgm:t>
        <a:bodyPr/>
        <a:lstStyle/>
        <a:p>
          <a:endParaRPr lang="en-US" sz="2000"/>
        </a:p>
      </dgm:t>
    </dgm:pt>
    <dgm:pt modelId="{CF41ADA0-43CB-4FA0-AA03-1C8D68C04924}" type="sibTrans" cxnId="{BB8BB63F-ADD8-497A-A66E-4FCBFAB8C60E}">
      <dgm:prSet custT="1"/>
      <dgm:spPr/>
      <dgm:t>
        <a:bodyPr/>
        <a:lstStyle/>
        <a:p>
          <a:endParaRPr lang="en-US" sz="2000"/>
        </a:p>
      </dgm:t>
    </dgm:pt>
    <dgm:pt modelId="{E53749D6-F87C-43F5-8FBE-5A4677755EBD}" type="pres">
      <dgm:prSet presAssocID="{586DCBEA-801D-4E56-A7FD-A5DDC3178210}" presName="cycle" presStyleCnt="0">
        <dgm:presLayoutVars>
          <dgm:dir/>
          <dgm:resizeHandles val="exact"/>
        </dgm:presLayoutVars>
      </dgm:prSet>
      <dgm:spPr/>
      <dgm:t>
        <a:bodyPr/>
        <a:lstStyle/>
        <a:p>
          <a:endParaRPr lang="en-US"/>
        </a:p>
      </dgm:t>
    </dgm:pt>
    <dgm:pt modelId="{3ACF17DD-6BC8-4735-9485-0B19D24987C6}" type="pres">
      <dgm:prSet presAssocID="{5C4CC124-CC10-4242-88B3-EB200600A8EB}" presName="node" presStyleLbl="node1" presStyleIdx="0" presStyleCnt="3">
        <dgm:presLayoutVars>
          <dgm:bulletEnabled val="1"/>
        </dgm:presLayoutVars>
      </dgm:prSet>
      <dgm:spPr/>
      <dgm:t>
        <a:bodyPr/>
        <a:lstStyle/>
        <a:p>
          <a:endParaRPr lang="en-US"/>
        </a:p>
      </dgm:t>
    </dgm:pt>
    <dgm:pt modelId="{49D8BBD8-2843-4285-BBF8-7B84D24F3DFF}" type="pres">
      <dgm:prSet presAssocID="{FF62F650-190E-45B9-B2E4-39F698899C39}" presName="sibTrans" presStyleLbl="sibTrans2D1" presStyleIdx="0" presStyleCnt="3"/>
      <dgm:spPr/>
      <dgm:t>
        <a:bodyPr/>
        <a:lstStyle/>
        <a:p>
          <a:endParaRPr lang="en-US"/>
        </a:p>
      </dgm:t>
    </dgm:pt>
    <dgm:pt modelId="{A9DD8459-1D52-4456-8F46-F92DECD64335}" type="pres">
      <dgm:prSet presAssocID="{FF62F650-190E-45B9-B2E4-39F698899C39}" presName="connectorText" presStyleLbl="sibTrans2D1" presStyleIdx="0" presStyleCnt="3"/>
      <dgm:spPr/>
      <dgm:t>
        <a:bodyPr/>
        <a:lstStyle/>
        <a:p>
          <a:endParaRPr lang="en-US"/>
        </a:p>
      </dgm:t>
    </dgm:pt>
    <dgm:pt modelId="{68F1923D-8DDC-4286-8A84-A86F0E2ADE8C}" type="pres">
      <dgm:prSet presAssocID="{283AA938-74CE-4108-BE0A-F1FAD4BCC62E}" presName="node" presStyleLbl="node1" presStyleIdx="1" presStyleCnt="3">
        <dgm:presLayoutVars>
          <dgm:bulletEnabled val="1"/>
        </dgm:presLayoutVars>
      </dgm:prSet>
      <dgm:spPr/>
      <dgm:t>
        <a:bodyPr/>
        <a:lstStyle/>
        <a:p>
          <a:endParaRPr lang="en-US"/>
        </a:p>
      </dgm:t>
    </dgm:pt>
    <dgm:pt modelId="{60F176C9-8539-4442-893E-FE84E1488580}" type="pres">
      <dgm:prSet presAssocID="{02F09373-0497-4875-AEF9-6786495F550C}" presName="sibTrans" presStyleLbl="sibTrans2D1" presStyleIdx="1" presStyleCnt="3"/>
      <dgm:spPr/>
      <dgm:t>
        <a:bodyPr/>
        <a:lstStyle/>
        <a:p>
          <a:endParaRPr lang="en-US"/>
        </a:p>
      </dgm:t>
    </dgm:pt>
    <dgm:pt modelId="{33A65FB1-EDE2-4094-AB96-6498EBC97762}" type="pres">
      <dgm:prSet presAssocID="{02F09373-0497-4875-AEF9-6786495F550C}" presName="connectorText" presStyleLbl="sibTrans2D1" presStyleIdx="1" presStyleCnt="3"/>
      <dgm:spPr/>
      <dgm:t>
        <a:bodyPr/>
        <a:lstStyle/>
        <a:p>
          <a:endParaRPr lang="en-US"/>
        </a:p>
      </dgm:t>
    </dgm:pt>
    <dgm:pt modelId="{B4C36966-EFBA-448D-9EAE-79E3D68CAD05}" type="pres">
      <dgm:prSet presAssocID="{B5647C5A-748F-4A34-9562-BDDE7208293A}" presName="node" presStyleLbl="node1" presStyleIdx="2" presStyleCnt="3">
        <dgm:presLayoutVars>
          <dgm:bulletEnabled val="1"/>
        </dgm:presLayoutVars>
      </dgm:prSet>
      <dgm:spPr/>
      <dgm:t>
        <a:bodyPr/>
        <a:lstStyle/>
        <a:p>
          <a:endParaRPr lang="en-US"/>
        </a:p>
      </dgm:t>
    </dgm:pt>
    <dgm:pt modelId="{E8BAFD06-F42B-4642-AA7F-81119656E2B1}" type="pres">
      <dgm:prSet presAssocID="{CF41ADA0-43CB-4FA0-AA03-1C8D68C04924}" presName="sibTrans" presStyleLbl="sibTrans2D1" presStyleIdx="2" presStyleCnt="3"/>
      <dgm:spPr/>
      <dgm:t>
        <a:bodyPr/>
        <a:lstStyle/>
        <a:p>
          <a:endParaRPr lang="en-US"/>
        </a:p>
      </dgm:t>
    </dgm:pt>
    <dgm:pt modelId="{5A3D2F78-69EB-444D-B8C9-F81DFF35B64C}" type="pres">
      <dgm:prSet presAssocID="{CF41ADA0-43CB-4FA0-AA03-1C8D68C04924}" presName="connectorText" presStyleLbl="sibTrans2D1" presStyleIdx="2" presStyleCnt="3"/>
      <dgm:spPr/>
      <dgm:t>
        <a:bodyPr/>
        <a:lstStyle/>
        <a:p>
          <a:endParaRPr lang="en-US"/>
        </a:p>
      </dgm:t>
    </dgm:pt>
  </dgm:ptLst>
  <dgm:cxnLst>
    <dgm:cxn modelId="{5868828F-1F66-4AB5-B5AB-704B38512017}" type="presOf" srcId="{CF41ADA0-43CB-4FA0-AA03-1C8D68C04924}" destId="{5A3D2F78-69EB-444D-B8C9-F81DFF35B64C}" srcOrd="1" destOrd="0" presId="urn:microsoft.com/office/officeart/2005/8/layout/cycle2"/>
    <dgm:cxn modelId="{6D5DA64F-F2DA-4E5B-A9F3-FB4A704CC52F}" type="presOf" srcId="{FF62F650-190E-45B9-B2E4-39F698899C39}" destId="{A9DD8459-1D52-4456-8F46-F92DECD64335}" srcOrd="1" destOrd="0" presId="urn:microsoft.com/office/officeart/2005/8/layout/cycle2"/>
    <dgm:cxn modelId="{37AAE5CE-1CA9-4E0A-AB1B-F336518423B5}" srcId="{586DCBEA-801D-4E56-A7FD-A5DDC3178210}" destId="{5C4CC124-CC10-4242-88B3-EB200600A8EB}" srcOrd="0" destOrd="0" parTransId="{A8CCFB1E-9E6B-4741-A3F7-0B3BFC5CED16}" sibTransId="{FF62F650-190E-45B9-B2E4-39F698899C39}"/>
    <dgm:cxn modelId="{7220EDF8-ADBD-4FF4-A110-8DFA0F174B49}" type="presOf" srcId="{FF62F650-190E-45B9-B2E4-39F698899C39}" destId="{49D8BBD8-2843-4285-BBF8-7B84D24F3DFF}" srcOrd="0" destOrd="0" presId="urn:microsoft.com/office/officeart/2005/8/layout/cycle2"/>
    <dgm:cxn modelId="{B7A4465C-FC85-41CF-83B3-DADFB321A6E3}" type="presOf" srcId="{283AA938-74CE-4108-BE0A-F1FAD4BCC62E}" destId="{68F1923D-8DDC-4286-8A84-A86F0E2ADE8C}" srcOrd="0" destOrd="0" presId="urn:microsoft.com/office/officeart/2005/8/layout/cycle2"/>
    <dgm:cxn modelId="{7B7AA845-987F-4499-B643-49AB3E5F5E4A}" type="presOf" srcId="{02F09373-0497-4875-AEF9-6786495F550C}" destId="{60F176C9-8539-4442-893E-FE84E1488580}" srcOrd="0" destOrd="0" presId="urn:microsoft.com/office/officeart/2005/8/layout/cycle2"/>
    <dgm:cxn modelId="{32BFBA2C-C3E4-408B-8330-63448EA308FB}" type="presOf" srcId="{5C4CC124-CC10-4242-88B3-EB200600A8EB}" destId="{3ACF17DD-6BC8-4735-9485-0B19D24987C6}" srcOrd="0" destOrd="0" presId="urn:microsoft.com/office/officeart/2005/8/layout/cycle2"/>
    <dgm:cxn modelId="{FA59F20E-51E2-47DF-85F7-68E440429B15}" type="presOf" srcId="{CF41ADA0-43CB-4FA0-AA03-1C8D68C04924}" destId="{E8BAFD06-F42B-4642-AA7F-81119656E2B1}" srcOrd="0" destOrd="0" presId="urn:microsoft.com/office/officeart/2005/8/layout/cycle2"/>
    <dgm:cxn modelId="{BB8BB63F-ADD8-497A-A66E-4FCBFAB8C60E}" srcId="{586DCBEA-801D-4E56-A7FD-A5DDC3178210}" destId="{B5647C5A-748F-4A34-9562-BDDE7208293A}" srcOrd="2" destOrd="0" parTransId="{E2CB88BF-43B4-4D27-B62E-2B6DC56AB231}" sibTransId="{CF41ADA0-43CB-4FA0-AA03-1C8D68C04924}"/>
    <dgm:cxn modelId="{C6BCC2CC-616F-46C8-A636-8D2CF6B61D11}" type="presOf" srcId="{B5647C5A-748F-4A34-9562-BDDE7208293A}" destId="{B4C36966-EFBA-448D-9EAE-79E3D68CAD05}" srcOrd="0" destOrd="0" presId="urn:microsoft.com/office/officeart/2005/8/layout/cycle2"/>
    <dgm:cxn modelId="{B246A07D-D47E-469B-9B45-CDDDF2CF82BF}" type="presOf" srcId="{586DCBEA-801D-4E56-A7FD-A5DDC3178210}" destId="{E53749D6-F87C-43F5-8FBE-5A4677755EBD}" srcOrd="0" destOrd="0" presId="urn:microsoft.com/office/officeart/2005/8/layout/cycle2"/>
    <dgm:cxn modelId="{3B9894AB-C65C-4B14-AF83-50314D5DFADE}" type="presOf" srcId="{02F09373-0497-4875-AEF9-6786495F550C}" destId="{33A65FB1-EDE2-4094-AB96-6498EBC97762}" srcOrd="1" destOrd="0" presId="urn:microsoft.com/office/officeart/2005/8/layout/cycle2"/>
    <dgm:cxn modelId="{274A0CE2-FD06-4BCF-938F-6AEBDA5D367D}" srcId="{586DCBEA-801D-4E56-A7FD-A5DDC3178210}" destId="{283AA938-74CE-4108-BE0A-F1FAD4BCC62E}" srcOrd="1" destOrd="0" parTransId="{47D706D7-7E1A-4E8C-ABF4-87C9B70262D0}" sibTransId="{02F09373-0497-4875-AEF9-6786495F550C}"/>
    <dgm:cxn modelId="{A20B1253-2929-463B-9CBC-AAE2EF546F4F}" type="presParOf" srcId="{E53749D6-F87C-43F5-8FBE-5A4677755EBD}" destId="{3ACF17DD-6BC8-4735-9485-0B19D24987C6}" srcOrd="0" destOrd="0" presId="urn:microsoft.com/office/officeart/2005/8/layout/cycle2"/>
    <dgm:cxn modelId="{94960174-C7F0-4AA6-8D40-004EB7C4DE21}" type="presParOf" srcId="{E53749D6-F87C-43F5-8FBE-5A4677755EBD}" destId="{49D8BBD8-2843-4285-BBF8-7B84D24F3DFF}" srcOrd="1" destOrd="0" presId="urn:microsoft.com/office/officeart/2005/8/layout/cycle2"/>
    <dgm:cxn modelId="{E623D33B-F8A3-4C51-B0B9-AE3AC2F6EA4A}" type="presParOf" srcId="{49D8BBD8-2843-4285-BBF8-7B84D24F3DFF}" destId="{A9DD8459-1D52-4456-8F46-F92DECD64335}" srcOrd="0" destOrd="0" presId="urn:microsoft.com/office/officeart/2005/8/layout/cycle2"/>
    <dgm:cxn modelId="{C5646B7C-CEBE-463F-979F-2807C6A290B2}" type="presParOf" srcId="{E53749D6-F87C-43F5-8FBE-5A4677755EBD}" destId="{68F1923D-8DDC-4286-8A84-A86F0E2ADE8C}" srcOrd="2" destOrd="0" presId="urn:microsoft.com/office/officeart/2005/8/layout/cycle2"/>
    <dgm:cxn modelId="{CB1BCFDE-2BB6-48B4-B5EF-42005B59C79C}" type="presParOf" srcId="{E53749D6-F87C-43F5-8FBE-5A4677755EBD}" destId="{60F176C9-8539-4442-893E-FE84E1488580}" srcOrd="3" destOrd="0" presId="urn:microsoft.com/office/officeart/2005/8/layout/cycle2"/>
    <dgm:cxn modelId="{39B937ED-BB4C-415D-96FD-7A6E4DA976BA}" type="presParOf" srcId="{60F176C9-8539-4442-893E-FE84E1488580}" destId="{33A65FB1-EDE2-4094-AB96-6498EBC97762}" srcOrd="0" destOrd="0" presId="urn:microsoft.com/office/officeart/2005/8/layout/cycle2"/>
    <dgm:cxn modelId="{AF6B738F-6631-4638-8DB1-0804519E05EB}" type="presParOf" srcId="{E53749D6-F87C-43F5-8FBE-5A4677755EBD}" destId="{B4C36966-EFBA-448D-9EAE-79E3D68CAD05}" srcOrd="4" destOrd="0" presId="urn:microsoft.com/office/officeart/2005/8/layout/cycle2"/>
    <dgm:cxn modelId="{76ED744F-43C1-4A27-8455-9BE2B4E9762F}" type="presParOf" srcId="{E53749D6-F87C-43F5-8FBE-5A4677755EBD}" destId="{E8BAFD06-F42B-4642-AA7F-81119656E2B1}" srcOrd="5" destOrd="0" presId="urn:microsoft.com/office/officeart/2005/8/layout/cycle2"/>
    <dgm:cxn modelId="{A0AC9549-475C-40B8-BA15-D1AAB71B108C}" type="presParOf" srcId="{E8BAFD06-F42B-4642-AA7F-81119656E2B1}" destId="{5A3D2F78-69EB-444D-B8C9-F81DFF35B64C}"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586DCBEA-801D-4E56-A7FD-A5DDC3178210}" type="doc">
      <dgm:prSet loTypeId="urn:microsoft.com/office/officeart/2005/8/layout/cycle2" loCatId="cycle" qsTypeId="urn:microsoft.com/office/officeart/2005/8/quickstyle/simple1" qsCatId="simple" csTypeId="urn:microsoft.com/office/officeart/2005/8/colors/accent0_1" csCatId="mainScheme" phldr="1"/>
      <dgm:spPr/>
      <dgm:t>
        <a:bodyPr/>
        <a:lstStyle/>
        <a:p>
          <a:endParaRPr lang="en-US"/>
        </a:p>
      </dgm:t>
    </dgm:pt>
    <dgm:pt modelId="{5C4CC124-CC10-4242-88B3-EB200600A8EB}">
      <dgm:prSet phldrT="[Text]" custT="1"/>
      <dgm:spPr/>
      <dgm:t>
        <a:bodyPr/>
        <a:lstStyle/>
        <a:p>
          <a:r>
            <a:rPr lang="en-US" sz="2000" dirty="0" smtClean="0"/>
            <a:t>Build slow, stay loose, press on, my split looks good…</a:t>
          </a:r>
        </a:p>
      </dgm:t>
    </dgm:pt>
    <dgm:pt modelId="{A8CCFB1E-9E6B-4741-A3F7-0B3BFC5CED16}" type="parTrans" cxnId="{37AAE5CE-1CA9-4E0A-AB1B-F336518423B5}">
      <dgm:prSet/>
      <dgm:spPr/>
      <dgm:t>
        <a:bodyPr/>
        <a:lstStyle/>
        <a:p>
          <a:endParaRPr lang="en-US" sz="2000"/>
        </a:p>
      </dgm:t>
    </dgm:pt>
    <dgm:pt modelId="{FF62F650-190E-45B9-B2E4-39F698899C39}" type="sibTrans" cxnId="{37AAE5CE-1CA9-4E0A-AB1B-F336518423B5}">
      <dgm:prSet custT="1"/>
      <dgm:spPr/>
      <dgm:t>
        <a:bodyPr/>
        <a:lstStyle/>
        <a:p>
          <a:endParaRPr lang="en-US" sz="2000"/>
        </a:p>
      </dgm:t>
    </dgm:pt>
    <dgm:pt modelId="{283AA938-74CE-4108-BE0A-F1FAD4BCC62E}">
      <dgm:prSet phldrT="[Text]" custT="1"/>
      <dgm:spPr/>
      <dgm:t>
        <a:bodyPr/>
        <a:lstStyle/>
        <a:p>
          <a:r>
            <a:rPr lang="en-US" sz="2000" dirty="0" smtClean="0"/>
            <a:t>I met my goal.</a:t>
          </a:r>
        </a:p>
        <a:p>
          <a:r>
            <a:rPr lang="en-US" sz="2000" dirty="0" smtClean="0"/>
            <a:t>I thought I could.</a:t>
          </a:r>
        </a:p>
        <a:p>
          <a:r>
            <a:rPr lang="en-US" sz="2000" dirty="0" smtClean="0"/>
            <a:t>I had some left over…</a:t>
          </a:r>
          <a:endParaRPr lang="en-US" sz="2000" dirty="0"/>
        </a:p>
      </dgm:t>
    </dgm:pt>
    <dgm:pt modelId="{47D706D7-7E1A-4E8C-ABF4-87C9B70262D0}" type="parTrans" cxnId="{274A0CE2-FD06-4BCF-938F-6AEBDA5D367D}">
      <dgm:prSet/>
      <dgm:spPr/>
      <dgm:t>
        <a:bodyPr/>
        <a:lstStyle/>
        <a:p>
          <a:endParaRPr lang="en-US" sz="2000"/>
        </a:p>
      </dgm:t>
    </dgm:pt>
    <dgm:pt modelId="{02F09373-0497-4875-AEF9-6786495F550C}" type="sibTrans" cxnId="{274A0CE2-FD06-4BCF-938F-6AEBDA5D367D}">
      <dgm:prSet custT="1"/>
      <dgm:spPr/>
      <dgm:t>
        <a:bodyPr/>
        <a:lstStyle/>
        <a:p>
          <a:endParaRPr lang="en-US" sz="2000"/>
        </a:p>
      </dgm:t>
    </dgm:pt>
    <dgm:pt modelId="{B5647C5A-748F-4A34-9562-BDDE7208293A}">
      <dgm:prSet phldrT="[Text]" custT="1"/>
      <dgm:spPr/>
      <dgm:t>
        <a:bodyPr/>
        <a:lstStyle/>
        <a:p>
          <a:r>
            <a:rPr lang="en-US" sz="2000" dirty="0" smtClean="0"/>
            <a:t>I am going to run 4 miles at a 8 min./mi pace</a:t>
          </a:r>
          <a:endParaRPr lang="en-US" sz="2000" dirty="0"/>
        </a:p>
      </dgm:t>
    </dgm:pt>
    <dgm:pt modelId="{E2CB88BF-43B4-4D27-B62E-2B6DC56AB231}" type="parTrans" cxnId="{BB8BB63F-ADD8-497A-A66E-4FCBFAB8C60E}">
      <dgm:prSet/>
      <dgm:spPr/>
      <dgm:t>
        <a:bodyPr/>
        <a:lstStyle/>
        <a:p>
          <a:endParaRPr lang="en-US" sz="2000"/>
        </a:p>
      </dgm:t>
    </dgm:pt>
    <dgm:pt modelId="{CF41ADA0-43CB-4FA0-AA03-1C8D68C04924}" type="sibTrans" cxnId="{BB8BB63F-ADD8-497A-A66E-4FCBFAB8C60E}">
      <dgm:prSet custT="1"/>
      <dgm:spPr/>
      <dgm:t>
        <a:bodyPr/>
        <a:lstStyle/>
        <a:p>
          <a:endParaRPr lang="en-US" sz="2000"/>
        </a:p>
      </dgm:t>
    </dgm:pt>
    <dgm:pt modelId="{E53749D6-F87C-43F5-8FBE-5A4677755EBD}" type="pres">
      <dgm:prSet presAssocID="{586DCBEA-801D-4E56-A7FD-A5DDC3178210}" presName="cycle" presStyleCnt="0">
        <dgm:presLayoutVars>
          <dgm:dir/>
          <dgm:resizeHandles val="exact"/>
        </dgm:presLayoutVars>
      </dgm:prSet>
      <dgm:spPr/>
      <dgm:t>
        <a:bodyPr/>
        <a:lstStyle/>
        <a:p>
          <a:endParaRPr lang="en-US"/>
        </a:p>
      </dgm:t>
    </dgm:pt>
    <dgm:pt modelId="{3ACF17DD-6BC8-4735-9485-0B19D24987C6}" type="pres">
      <dgm:prSet presAssocID="{5C4CC124-CC10-4242-88B3-EB200600A8EB}" presName="node" presStyleLbl="node1" presStyleIdx="0" presStyleCnt="3">
        <dgm:presLayoutVars>
          <dgm:bulletEnabled val="1"/>
        </dgm:presLayoutVars>
      </dgm:prSet>
      <dgm:spPr/>
      <dgm:t>
        <a:bodyPr/>
        <a:lstStyle/>
        <a:p>
          <a:endParaRPr lang="en-US"/>
        </a:p>
      </dgm:t>
    </dgm:pt>
    <dgm:pt modelId="{49D8BBD8-2843-4285-BBF8-7B84D24F3DFF}" type="pres">
      <dgm:prSet presAssocID="{FF62F650-190E-45B9-B2E4-39F698899C39}" presName="sibTrans" presStyleLbl="sibTrans2D1" presStyleIdx="0" presStyleCnt="3"/>
      <dgm:spPr/>
      <dgm:t>
        <a:bodyPr/>
        <a:lstStyle/>
        <a:p>
          <a:endParaRPr lang="en-US"/>
        </a:p>
      </dgm:t>
    </dgm:pt>
    <dgm:pt modelId="{A9DD8459-1D52-4456-8F46-F92DECD64335}" type="pres">
      <dgm:prSet presAssocID="{FF62F650-190E-45B9-B2E4-39F698899C39}" presName="connectorText" presStyleLbl="sibTrans2D1" presStyleIdx="0" presStyleCnt="3"/>
      <dgm:spPr/>
      <dgm:t>
        <a:bodyPr/>
        <a:lstStyle/>
        <a:p>
          <a:endParaRPr lang="en-US"/>
        </a:p>
      </dgm:t>
    </dgm:pt>
    <dgm:pt modelId="{68F1923D-8DDC-4286-8A84-A86F0E2ADE8C}" type="pres">
      <dgm:prSet presAssocID="{283AA938-74CE-4108-BE0A-F1FAD4BCC62E}" presName="node" presStyleLbl="node1" presStyleIdx="1" presStyleCnt="3">
        <dgm:presLayoutVars>
          <dgm:bulletEnabled val="1"/>
        </dgm:presLayoutVars>
      </dgm:prSet>
      <dgm:spPr/>
      <dgm:t>
        <a:bodyPr/>
        <a:lstStyle/>
        <a:p>
          <a:endParaRPr lang="en-US"/>
        </a:p>
      </dgm:t>
    </dgm:pt>
    <dgm:pt modelId="{60F176C9-8539-4442-893E-FE84E1488580}" type="pres">
      <dgm:prSet presAssocID="{02F09373-0497-4875-AEF9-6786495F550C}" presName="sibTrans" presStyleLbl="sibTrans2D1" presStyleIdx="1" presStyleCnt="3"/>
      <dgm:spPr/>
      <dgm:t>
        <a:bodyPr/>
        <a:lstStyle/>
        <a:p>
          <a:endParaRPr lang="en-US"/>
        </a:p>
      </dgm:t>
    </dgm:pt>
    <dgm:pt modelId="{33A65FB1-EDE2-4094-AB96-6498EBC97762}" type="pres">
      <dgm:prSet presAssocID="{02F09373-0497-4875-AEF9-6786495F550C}" presName="connectorText" presStyleLbl="sibTrans2D1" presStyleIdx="1" presStyleCnt="3"/>
      <dgm:spPr/>
      <dgm:t>
        <a:bodyPr/>
        <a:lstStyle/>
        <a:p>
          <a:endParaRPr lang="en-US"/>
        </a:p>
      </dgm:t>
    </dgm:pt>
    <dgm:pt modelId="{B4C36966-EFBA-448D-9EAE-79E3D68CAD05}" type="pres">
      <dgm:prSet presAssocID="{B5647C5A-748F-4A34-9562-BDDE7208293A}" presName="node" presStyleLbl="node1" presStyleIdx="2" presStyleCnt="3">
        <dgm:presLayoutVars>
          <dgm:bulletEnabled val="1"/>
        </dgm:presLayoutVars>
      </dgm:prSet>
      <dgm:spPr/>
      <dgm:t>
        <a:bodyPr/>
        <a:lstStyle/>
        <a:p>
          <a:endParaRPr lang="en-US"/>
        </a:p>
      </dgm:t>
    </dgm:pt>
    <dgm:pt modelId="{E8BAFD06-F42B-4642-AA7F-81119656E2B1}" type="pres">
      <dgm:prSet presAssocID="{CF41ADA0-43CB-4FA0-AA03-1C8D68C04924}" presName="sibTrans" presStyleLbl="sibTrans2D1" presStyleIdx="2" presStyleCnt="3"/>
      <dgm:spPr/>
      <dgm:t>
        <a:bodyPr/>
        <a:lstStyle/>
        <a:p>
          <a:endParaRPr lang="en-US"/>
        </a:p>
      </dgm:t>
    </dgm:pt>
    <dgm:pt modelId="{5A3D2F78-69EB-444D-B8C9-F81DFF35B64C}" type="pres">
      <dgm:prSet presAssocID="{CF41ADA0-43CB-4FA0-AA03-1C8D68C04924}" presName="connectorText" presStyleLbl="sibTrans2D1" presStyleIdx="2" presStyleCnt="3"/>
      <dgm:spPr/>
      <dgm:t>
        <a:bodyPr/>
        <a:lstStyle/>
        <a:p>
          <a:endParaRPr lang="en-US"/>
        </a:p>
      </dgm:t>
    </dgm:pt>
  </dgm:ptLst>
  <dgm:cxnLst>
    <dgm:cxn modelId="{E9C87206-308F-428F-B97F-CF2988996D00}" type="presOf" srcId="{FF62F650-190E-45B9-B2E4-39F698899C39}" destId="{A9DD8459-1D52-4456-8F46-F92DECD64335}" srcOrd="1" destOrd="0" presId="urn:microsoft.com/office/officeart/2005/8/layout/cycle2"/>
    <dgm:cxn modelId="{BB8BB63F-ADD8-497A-A66E-4FCBFAB8C60E}" srcId="{586DCBEA-801D-4E56-A7FD-A5DDC3178210}" destId="{B5647C5A-748F-4A34-9562-BDDE7208293A}" srcOrd="2" destOrd="0" parTransId="{E2CB88BF-43B4-4D27-B62E-2B6DC56AB231}" sibTransId="{CF41ADA0-43CB-4FA0-AA03-1C8D68C04924}"/>
    <dgm:cxn modelId="{F5587076-5D72-458F-A0EC-5FF1CEA336EA}" type="presOf" srcId="{CF41ADA0-43CB-4FA0-AA03-1C8D68C04924}" destId="{5A3D2F78-69EB-444D-B8C9-F81DFF35B64C}" srcOrd="1" destOrd="0" presId="urn:microsoft.com/office/officeart/2005/8/layout/cycle2"/>
    <dgm:cxn modelId="{D1BDF2F6-578D-4659-BF39-4DB28BD07FE6}" type="presOf" srcId="{02F09373-0497-4875-AEF9-6786495F550C}" destId="{33A65FB1-EDE2-4094-AB96-6498EBC97762}" srcOrd="1" destOrd="0" presId="urn:microsoft.com/office/officeart/2005/8/layout/cycle2"/>
    <dgm:cxn modelId="{3BC90D04-0DFC-4EC6-B97E-CD2B033DBBBD}" type="presOf" srcId="{B5647C5A-748F-4A34-9562-BDDE7208293A}" destId="{B4C36966-EFBA-448D-9EAE-79E3D68CAD05}" srcOrd="0" destOrd="0" presId="urn:microsoft.com/office/officeart/2005/8/layout/cycle2"/>
    <dgm:cxn modelId="{5D01DD21-5D4B-4AB2-9D87-0168AFD7B570}" type="presOf" srcId="{5C4CC124-CC10-4242-88B3-EB200600A8EB}" destId="{3ACF17DD-6BC8-4735-9485-0B19D24987C6}" srcOrd="0" destOrd="0" presId="urn:microsoft.com/office/officeart/2005/8/layout/cycle2"/>
    <dgm:cxn modelId="{274A0CE2-FD06-4BCF-938F-6AEBDA5D367D}" srcId="{586DCBEA-801D-4E56-A7FD-A5DDC3178210}" destId="{283AA938-74CE-4108-BE0A-F1FAD4BCC62E}" srcOrd="1" destOrd="0" parTransId="{47D706D7-7E1A-4E8C-ABF4-87C9B70262D0}" sibTransId="{02F09373-0497-4875-AEF9-6786495F550C}"/>
    <dgm:cxn modelId="{A8B14E21-0640-4FC7-942D-EB516DCDDBB5}" type="presOf" srcId="{FF62F650-190E-45B9-B2E4-39F698899C39}" destId="{49D8BBD8-2843-4285-BBF8-7B84D24F3DFF}" srcOrd="0" destOrd="0" presId="urn:microsoft.com/office/officeart/2005/8/layout/cycle2"/>
    <dgm:cxn modelId="{74E3865C-2AE6-4307-AB14-067E0FC372A7}" type="presOf" srcId="{02F09373-0497-4875-AEF9-6786495F550C}" destId="{60F176C9-8539-4442-893E-FE84E1488580}" srcOrd="0" destOrd="0" presId="urn:microsoft.com/office/officeart/2005/8/layout/cycle2"/>
    <dgm:cxn modelId="{71DFD36F-3A2D-4403-8206-8052B8BCF5A8}" type="presOf" srcId="{CF41ADA0-43CB-4FA0-AA03-1C8D68C04924}" destId="{E8BAFD06-F42B-4642-AA7F-81119656E2B1}" srcOrd="0" destOrd="0" presId="urn:microsoft.com/office/officeart/2005/8/layout/cycle2"/>
    <dgm:cxn modelId="{3FE4828B-1910-49A8-B28E-FFD33FCC1B8A}" type="presOf" srcId="{283AA938-74CE-4108-BE0A-F1FAD4BCC62E}" destId="{68F1923D-8DDC-4286-8A84-A86F0E2ADE8C}" srcOrd="0" destOrd="0" presId="urn:microsoft.com/office/officeart/2005/8/layout/cycle2"/>
    <dgm:cxn modelId="{37AAE5CE-1CA9-4E0A-AB1B-F336518423B5}" srcId="{586DCBEA-801D-4E56-A7FD-A5DDC3178210}" destId="{5C4CC124-CC10-4242-88B3-EB200600A8EB}" srcOrd="0" destOrd="0" parTransId="{A8CCFB1E-9E6B-4741-A3F7-0B3BFC5CED16}" sibTransId="{FF62F650-190E-45B9-B2E4-39F698899C39}"/>
    <dgm:cxn modelId="{85421314-573B-4089-98E5-E2188AF8A29B}" type="presOf" srcId="{586DCBEA-801D-4E56-A7FD-A5DDC3178210}" destId="{E53749D6-F87C-43F5-8FBE-5A4677755EBD}" srcOrd="0" destOrd="0" presId="urn:microsoft.com/office/officeart/2005/8/layout/cycle2"/>
    <dgm:cxn modelId="{FC4CF014-3B33-4263-9ED6-16E79206D538}" type="presParOf" srcId="{E53749D6-F87C-43F5-8FBE-5A4677755EBD}" destId="{3ACF17DD-6BC8-4735-9485-0B19D24987C6}" srcOrd="0" destOrd="0" presId="urn:microsoft.com/office/officeart/2005/8/layout/cycle2"/>
    <dgm:cxn modelId="{27A6E689-C367-4E22-90D5-CD99BE9EF6EC}" type="presParOf" srcId="{E53749D6-F87C-43F5-8FBE-5A4677755EBD}" destId="{49D8BBD8-2843-4285-BBF8-7B84D24F3DFF}" srcOrd="1" destOrd="0" presId="urn:microsoft.com/office/officeart/2005/8/layout/cycle2"/>
    <dgm:cxn modelId="{15D5C1E7-D43D-4ED4-B313-14DAF1568D26}" type="presParOf" srcId="{49D8BBD8-2843-4285-BBF8-7B84D24F3DFF}" destId="{A9DD8459-1D52-4456-8F46-F92DECD64335}" srcOrd="0" destOrd="0" presId="urn:microsoft.com/office/officeart/2005/8/layout/cycle2"/>
    <dgm:cxn modelId="{FE410C27-C0AF-496E-BD1C-53F885136934}" type="presParOf" srcId="{E53749D6-F87C-43F5-8FBE-5A4677755EBD}" destId="{68F1923D-8DDC-4286-8A84-A86F0E2ADE8C}" srcOrd="2" destOrd="0" presId="urn:microsoft.com/office/officeart/2005/8/layout/cycle2"/>
    <dgm:cxn modelId="{80435FF7-039C-4A3E-B11E-D16ADB1CC513}" type="presParOf" srcId="{E53749D6-F87C-43F5-8FBE-5A4677755EBD}" destId="{60F176C9-8539-4442-893E-FE84E1488580}" srcOrd="3" destOrd="0" presId="urn:microsoft.com/office/officeart/2005/8/layout/cycle2"/>
    <dgm:cxn modelId="{A6D38116-995A-46D5-8B72-A29D0C5F3523}" type="presParOf" srcId="{60F176C9-8539-4442-893E-FE84E1488580}" destId="{33A65FB1-EDE2-4094-AB96-6498EBC97762}" srcOrd="0" destOrd="0" presId="urn:microsoft.com/office/officeart/2005/8/layout/cycle2"/>
    <dgm:cxn modelId="{92254B37-C48B-470F-A0F8-5C33D3938B28}" type="presParOf" srcId="{E53749D6-F87C-43F5-8FBE-5A4677755EBD}" destId="{B4C36966-EFBA-448D-9EAE-79E3D68CAD05}" srcOrd="4" destOrd="0" presId="urn:microsoft.com/office/officeart/2005/8/layout/cycle2"/>
    <dgm:cxn modelId="{CFC6833F-211C-4327-A7A9-262F78714E93}" type="presParOf" srcId="{E53749D6-F87C-43F5-8FBE-5A4677755EBD}" destId="{E8BAFD06-F42B-4642-AA7F-81119656E2B1}" srcOrd="5" destOrd="0" presId="urn:microsoft.com/office/officeart/2005/8/layout/cycle2"/>
    <dgm:cxn modelId="{DDC6DE90-2877-48AA-9498-0800325F6BF6}" type="presParOf" srcId="{E8BAFD06-F42B-4642-AA7F-81119656E2B1}" destId="{5A3D2F78-69EB-444D-B8C9-F81DFF35B64C}"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586DCBEA-801D-4E56-A7FD-A5DDC3178210}" type="doc">
      <dgm:prSet loTypeId="urn:microsoft.com/office/officeart/2005/8/layout/cycle2" loCatId="cycle" qsTypeId="urn:microsoft.com/office/officeart/2005/8/quickstyle/simple1" qsCatId="simple" csTypeId="urn:microsoft.com/office/officeart/2005/8/colors/accent0_1" csCatId="mainScheme" phldr="1"/>
      <dgm:spPr/>
      <dgm:t>
        <a:bodyPr/>
        <a:lstStyle/>
        <a:p>
          <a:endParaRPr lang="en-US"/>
        </a:p>
      </dgm:t>
    </dgm:pt>
    <dgm:pt modelId="{5C4CC124-CC10-4242-88B3-EB200600A8EB}">
      <dgm:prSet phldrT="[Text]" custT="1"/>
      <dgm:spPr/>
      <dgm:t>
        <a:bodyPr/>
        <a:lstStyle/>
        <a:p>
          <a:r>
            <a:rPr lang="en-US" sz="2000" dirty="0" smtClean="0"/>
            <a:t>I circled my goal, I am going to focus on what I know…</a:t>
          </a:r>
        </a:p>
      </dgm:t>
    </dgm:pt>
    <dgm:pt modelId="{A8CCFB1E-9E6B-4741-A3F7-0B3BFC5CED16}" type="parTrans" cxnId="{37AAE5CE-1CA9-4E0A-AB1B-F336518423B5}">
      <dgm:prSet/>
      <dgm:spPr/>
      <dgm:t>
        <a:bodyPr/>
        <a:lstStyle/>
        <a:p>
          <a:endParaRPr lang="en-US" sz="2000"/>
        </a:p>
      </dgm:t>
    </dgm:pt>
    <dgm:pt modelId="{FF62F650-190E-45B9-B2E4-39F698899C39}" type="sibTrans" cxnId="{37AAE5CE-1CA9-4E0A-AB1B-F336518423B5}">
      <dgm:prSet custT="1"/>
      <dgm:spPr/>
      <dgm:t>
        <a:bodyPr/>
        <a:lstStyle/>
        <a:p>
          <a:endParaRPr lang="en-US" sz="2000"/>
        </a:p>
      </dgm:t>
    </dgm:pt>
    <dgm:pt modelId="{283AA938-74CE-4108-BE0A-F1FAD4BCC62E}">
      <dgm:prSet phldrT="[Text]" custT="1"/>
      <dgm:spPr/>
      <dgm:t>
        <a:bodyPr/>
        <a:lstStyle/>
        <a:p>
          <a:r>
            <a:rPr lang="en-US" sz="2000" dirty="0" smtClean="0"/>
            <a:t>I met my goal.</a:t>
          </a:r>
        </a:p>
        <a:p>
          <a:r>
            <a:rPr lang="en-US" sz="2000" dirty="0" smtClean="0"/>
            <a:t>I thought I could.</a:t>
          </a:r>
        </a:p>
        <a:p>
          <a:r>
            <a:rPr lang="en-US" sz="2000" dirty="0" smtClean="0"/>
            <a:t>I even knew more…</a:t>
          </a:r>
          <a:endParaRPr lang="en-US" sz="2000" dirty="0"/>
        </a:p>
      </dgm:t>
    </dgm:pt>
    <dgm:pt modelId="{47D706D7-7E1A-4E8C-ABF4-87C9B70262D0}" type="parTrans" cxnId="{274A0CE2-FD06-4BCF-938F-6AEBDA5D367D}">
      <dgm:prSet/>
      <dgm:spPr/>
      <dgm:t>
        <a:bodyPr/>
        <a:lstStyle/>
        <a:p>
          <a:endParaRPr lang="en-US" sz="2000"/>
        </a:p>
      </dgm:t>
    </dgm:pt>
    <dgm:pt modelId="{02F09373-0497-4875-AEF9-6786495F550C}" type="sibTrans" cxnId="{274A0CE2-FD06-4BCF-938F-6AEBDA5D367D}">
      <dgm:prSet custT="1"/>
      <dgm:spPr/>
      <dgm:t>
        <a:bodyPr/>
        <a:lstStyle/>
        <a:p>
          <a:endParaRPr lang="en-US" sz="2000"/>
        </a:p>
      </dgm:t>
    </dgm:pt>
    <dgm:pt modelId="{B5647C5A-748F-4A34-9562-BDDE7208293A}">
      <dgm:prSet phldrT="[Text]" custT="1"/>
      <dgm:spPr/>
      <dgm:t>
        <a:bodyPr/>
        <a:lstStyle/>
        <a:p>
          <a:r>
            <a:rPr lang="en-US" sz="2000" dirty="0" smtClean="0"/>
            <a:t>I am going to solve 5 more problems in math class.</a:t>
          </a:r>
          <a:endParaRPr lang="en-US" sz="2000" dirty="0"/>
        </a:p>
      </dgm:t>
    </dgm:pt>
    <dgm:pt modelId="{E2CB88BF-43B4-4D27-B62E-2B6DC56AB231}" type="parTrans" cxnId="{BB8BB63F-ADD8-497A-A66E-4FCBFAB8C60E}">
      <dgm:prSet/>
      <dgm:spPr/>
      <dgm:t>
        <a:bodyPr/>
        <a:lstStyle/>
        <a:p>
          <a:endParaRPr lang="en-US" sz="2000"/>
        </a:p>
      </dgm:t>
    </dgm:pt>
    <dgm:pt modelId="{CF41ADA0-43CB-4FA0-AA03-1C8D68C04924}" type="sibTrans" cxnId="{BB8BB63F-ADD8-497A-A66E-4FCBFAB8C60E}">
      <dgm:prSet custT="1"/>
      <dgm:spPr/>
      <dgm:t>
        <a:bodyPr/>
        <a:lstStyle/>
        <a:p>
          <a:endParaRPr lang="en-US" sz="2000"/>
        </a:p>
      </dgm:t>
    </dgm:pt>
    <dgm:pt modelId="{E53749D6-F87C-43F5-8FBE-5A4677755EBD}" type="pres">
      <dgm:prSet presAssocID="{586DCBEA-801D-4E56-A7FD-A5DDC3178210}" presName="cycle" presStyleCnt="0">
        <dgm:presLayoutVars>
          <dgm:dir/>
          <dgm:resizeHandles val="exact"/>
        </dgm:presLayoutVars>
      </dgm:prSet>
      <dgm:spPr/>
      <dgm:t>
        <a:bodyPr/>
        <a:lstStyle/>
        <a:p>
          <a:endParaRPr lang="en-US"/>
        </a:p>
      </dgm:t>
    </dgm:pt>
    <dgm:pt modelId="{3ACF17DD-6BC8-4735-9485-0B19D24987C6}" type="pres">
      <dgm:prSet presAssocID="{5C4CC124-CC10-4242-88B3-EB200600A8EB}" presName="node" presStyleLbl="node1" presStyleIdx="0" presStyleCnt="3">
        <dgm:presLayoutVars>
          <dgm:bulletEnabled val="1"/>
        </dgm:presLayoutVars>
      </dgm:prSet>
      <dgm:spPr/>
      <dgm:t>
        <a:bodyPr/>
        <a:lstStyle/>
        <a:p>
          <a:endParaRPr lang="en-US"/>
        </a:p>
      </dgm:t>
    </dgm:pt>
    <dgm:pt modelId="{49D8BBD8-2843-4285-BBF8-7B84D24F3DFF}" type="pres">
      <dgm:prSet presAssocID="{FF62F650-190E-45B9-B2E4-39F698899C39}" presName="sibTrans" presStyleLbl="sibTrans2D1" presStyleIdx="0" presStyleCnt="3"/>
      <dgm:spPr/>
      <dgm:t>
        <a:bodyPr/>
        <a:lstStyle/>
        <a:p>
          <a:endParaRPr lang="en-US"/>
        </a:p>
      </dgm:t>
    </dgm:pt>
    <dgm:pt modelId="{A9DD8459-1D52-4456-8F46-F92DECD64335}" type="pres">
      <dgm:prSet presAssocID="{FF62F650-190E-45B9-B2E4-39F698899C39}" presName="connectorText" presStyleLbl="sibTrans2D1" presStyleIdx="0" presStyleCnt="3"/>
      <dgm:spPr/>
      <dgm:t>
        <a:bodyPr/>
        <a:lstStyle/>
        <a:p>
          <a:endParaRPr lang="en-US"/>
        </a:p>
      </dgm:t>
    </dgm:pt>
    <dgm:pt modelId="{68F1923D-8DDC-4286-8A84-A86F0E2ADE8C}" type="pres">
      <dgm:prSet presAssocID="{283AA938-74CE-4108-BE0A-F1FAD4BCC62E}" presName="node" presStyleLbl="node1" presStyleIdx="1" presStyleCnt="3">
        <dgm:presLayoutVars>
          <dgm:bulletEnabled val="1"/>
        </dgm:presLayoutVars>
      </dgm:prSet>
      <dgm:spPr/>
      <dgm:t>
        <a:bodyPr/>
        <a:lstStyle/>
        <a:p>
          <a:endParaRPr lang="en-US"/>
        </a:p>
      </dgm:t>
    </dgm:pt>
    <dgm:pt modelId="{60F176C9-8539-4442-893E-FE84E1488580}" type="pres">
      <dgm:prSet presAssocID="{02F09373-0497-4875-AEF9-6786495F550C}" presName="sibTrans" presStyleLbl="sibTrans2D1" presStyleIdx="1" presStyleCnt="3"/>
      <dgm:spPr/>
      <dgm:t>
        <a:bodyPr/>
        <a:lstStyle/>
        <a:p>
          <a:endParaRPr lang="en-US"/>
        </a:p>
      </dgm:t>
    </dgm:pt>
    <dgm:pt modelId="{33A65FB1-EDE2-4094-AB96-6498EBC97762}" type="pres">
      <dgm:prSet presAssocID="{02F09373-0497-4875-AEF9-6786495F550C}" presName="connectorText" presStyleLbl="sibTrans2D1" presStyleIdx="1" presStyleCnt="3"/>
      <dgm:spPr/>
      <dgm:t>
        <a:bodyPr/>
        <a:lstStyle/>
        <a:p>
          <a:endParaRPr lang="en-US"/>
        </a:p>
      </dgm:t>
    </dgm:pt>
    <dgm:pt modelId="{B4C36966-EFBA-448D-9EAE-79E3D68CAD05}" type="pres">
      <dgm:prSet presAssocID="{B5647C5A-748F-4A34-9562-BDDE7208293A}" presName="node" presStyleLbl="node1" presStyleIdx="2" presStyleCnt="3">
        <dgm:presLayoutVars>
          <dgm:bulletEnabled val="1"/>
        </dgm:presLayoutVars>
      </dgm:prSet>
      <dgm:spPr/>
      <dgm:t>
        <a:bodyPr/>
        <a:lstStyle/>
        <a:p>
          <a:endParaRPr lang="en-US"/>
        </a:p>
      </dgm:t>
    </dgm:pt>
    <dgm:pt modelId="{E8BAFD06-F42B-4642-AA7F-81119656E2B1}" type="pres">
      <dgm:prSet presAssocID="{CF41ADA0-43CB-4FA0-AA03-1C8D68C04924}" presName="sibTrans" presStyleLbl="sibTrans2D1" presStyleIdx="2" presStyleCnt="3"/>
      <dgm:spPr/>
      <dgm:t>
        <a:bodyPr/>
        <a:lstStyle/>
        <a:p>
          <a:endParaRPr lang="en-US"/>
        </a:p>
      </dgm:t>
    </dgm:pt>
    <dgm:pt modelId="{5A3D2F78-69EB-444D-B8C9-F81DFF35B64C}" type="pres">
      <dgm:prSet presAssocID="{CF41ADA0-43CB-4FA0-AA03-1C8D68C04924}" presName="connectorText" presStyleLbl="sibTrans2D1" presStyleIdx="2" presStyleCnt="3"/>
      <dgm:spPr/>
      <dgm:t>
        <a:bodyPr/>
        <a:lstStyle/>
        <a:p>
          <a:endParaRPr lang="en-US"/>
        </a:p>
      </dgm:t>
    </dgm:pt>
  </dgm:ptLst>
  <dgm:cxnLst>
    <dgm:cxn modelId="{DBE68865-D21B-4935-B41E-4B3B54BE197B}" type="presOf" srcId="{CF41ADA0-43CB-4FA0-AA03-1C8D68C04924}" destId="{E8BAFD06-F42B-4642-AA7F-81119656E2B1}" srcOrd="0" destOrd="0" presId="urn:microsoft.com/office/officeart/2005/8/layout/cycle2"/>
    <dgm:cxn modelId="{397169AD-551B-455E-9BE1-2F00C515341A}" type="presOf" srcId="{02F09373-0497-4875-AEF9-6786495F550C}" destId="{33A65FB1-EDE2-4094-AB96-6498EBC97762}" srcOrd="1" destOrd="0" presId="urn:microsoft.com/office/officeart/2005/8/layout/cycle2"/>
    <dgm:cxn modelId="{50C83A2C-6A6F-4C56-A477-81E34714152B}" type="presOf" srcId="{B5647C5A-748F-4A34-9562-BDDE7208293A}" destId="{B4C36966-EFBA-448D-9EAE-79E3D68CAD05}" srcOrd="0" destOrd="0" presId="urn:microsoft.com/office/officeart/2005/8/layout/cycle2"/>
    <dgm:cxn modelId="{37AAE5CE-1CA9-4E0A-AB1B-F336518423B5}" srcId="{586DCBEA-801D-4E56-A7FD-A5DDC3178210}" destId="{5C4CC124-CC10-4242-88B3-EB200600A8EB}" srcOrd="0" destOrd="0" parTransId="{A8CCFB1E-9E6B-4741-A3F7-0B3BFC5CED16}" sibTransId="{FF62F650-190E-45B9-B2E4-39F698899C39}"/>
    <dgm:cxn modelId="{EC95376C-401E-4D63-8853-B24005B9421F}" type="presOf" srcId="{FF62F650-190E-45B9-B2E4-39F698899C39}" destId="{49D8BBD8-2843-4285-BBF8-7B84D24F3DFF}" srcOrd="0" destOrd="0" presId="urn:microsoft.com/office/officeart/2005/8/layout/cycle2"/>
    <dgm:cxn modelId="{3132E635-D37B-4C82-ABDD-EDD4C403A181}" type="presOf" srcId="{5C4CC124-CC10-4242-88B3-EB200600A8EB}" destId="{3ACF17DD-6BC8-4735-9485-0B19D24987C6}" srcOrd="0" destOrd="0" presId="urn:microsoft.com/office/officeart/2005/8/layout/cycle2"/>
    <dgm:cxn modelId="{B924DC19-39BD-4645-A39B-A0224D2BB8CF}" type="presOf" srcId="{FF62F650-190E-45B9-B2E4-39F698899C39}" destId="{A9DD8459-1D52-4456-8F46-F92DECD64335}" srcOrd="1" destOrd="0" presId="urn:microsoft.com/office/officeart/2005/8/layout/cycle2"/>
    <dgm:cxn modelId="{B3332356-332B-4D44-B53E-D76DEB057173}" type="presOf" srcId="{586DCBEA-801D-4E56-A7FD-A5DDC3178210}" destId="{E53749D6-F87C-43F5-8FBE-5A4677755EBD}" srcOrd="0" destOrd="0" presId="urn:microsoft.com/office/officeart/2005/8/layout/cycle2"/>
    <dgm:cxn modelId="{BB8BB63F-ADD8-497A-A66E-4FCBFAB8C60E}" srcId="{586DCBEA-801D-4E56-A7FD-A5DDC3178210}" destId="{B5647C5A-748F-4A34-9562-BDDE7208293A}" srcOrd="2" destOrd="0" parTransId="{E2CB88BF-43B4-4D27-B62E-2B6DC56AB231}" sibTransId="{CF41ADA0-43CB-4FA0-AA03-1C8D68C04924}"/>
    <dgm:cxn modelId="{FABCDF64-F3A3-4FC7-B84A-72DA7EE02908}" type="presOf" srcId="{283AA938-74CE-4108-BE0A-F1FAD4BCC62E}" destId="{68F1923D-8DDC-4286-8A84-A86F0E2ADE8C}" srcOrd="0" destOrd="0" presId="urn:microsoft.com/office/officeart/2005/8/layout/cycle2"/>
    <dgm:cxn modelId="{274A0CE2-FD06-4BCF-938F-6AEBDA5D367D}" srcId="{586DCBEA-801D-4E56-A7FD-A5DDC3178210}" destId="{283AA938-74CE-4108-BE0A-F1FAD4BCC62E}" srcOrd="1" destOrd="0" parTransId="{47D706D7-7E1A-4E8C-ABF4-87C9B70262D0}" sibTransId="{02F09373-0497-4875-AEF9-6786495F550C}"/>
    <dgm:cxn modelId="{54605B37-DA45-4F86-AC8C-76597C6FF8F8}" type="presOf" srcId="{CF41ADA0-43CB-4FA0-AA03-1C8D68C04924}" destId="{5A3D2F78-69EB-444D-B8C9-F81DFF35B64C}" srcOrd="1" destOrd="0" presId="urn:microsoft.com/office/officeart/2005/8/layout/cycle2"/>
    <dgm:cxn modelId="{FFC4055C-750C-4F7D-A675-0C0715D82C94}" type="presOf" srcId="{02F09373-0497-4875-AEF9-6786495F550C}" destId="{60F176C9-8539-4442-893E-FE84E1488580}" srcOrd="0" destOrd="0" presId="urn:microsoft.com/office/officeart/2005/8/layout/cycle2"/>
    <dgm:cxn modelId="{8CA49C2C-D64B-4A11-B5E1-DBBB01BA1680}" type="presParOf" srcId="{E53749D6-F87C-43F5-8FBE-5A4677755EBD}" destId="{3ACF17DD-6BC8-4735-9485-0B19D24987C6}" srcOrd="0" destOrd="0" presId="urn:microsoft.com/office/officeart/2005/8/layout/cycle2"/>
    <dgm:cxn modelId="{BB4D8345-C9A1-4D45-8039-9D2D99B3227B}" type="presParOf" srcId="{E53749D6-F87C-43F5-8FBE-5A4677755EBD}" destId="{49D8BBD8-2843-4285-BBF8-7B84D24F3DFF}" srcOrd="1" destOrd="0" presId="urn:microsoft.com/office/officeart/2005/8/layout/cycle2"/>
    <dgm:cxn modelId="{74AF9FFC-8884-4000-9AD6-84B3398DAE81}" type="presParOf" srcId="{49D8BBD8-2843-4285-BBF8-7B84D24F3DFF}" destId="{A9DD8459-1D52-4456-8F46-F92DECD64335}" srcOrd="0" destOrd="0" presId="urn:microsoft.com/office/officeart/2005/8/layout/cycle2"/>
    <dgm:cxn modelId="{21B93F74-C8CE-4F05-B7EB-63D76DD8C97D}" type="presParOf" srcId="{E53749D6-F87C-43F5-8FBE-5A4677755EBD}" destId="{68F1923D-8DDC-4286-8A84-A86F0E2ADE8C}" srcOrd="2" destOrd="0" presId="urn:microsoft.com/office/officeart/2005/8/layout/cycle2"/>
    <dgm:cxn modelId="{28BB2A27-E686-4C0A-B7F0-782F936F8862}" type="presParOf" srcId="{E53749D6-F87C-43F5-8FBE-5A4677755EBD}" destId="{60F176C9-8539-4442-893E-FE84E1488580}" srcOrd="3" destOrd="0" presId="urn:microsoft.com/office/officeart/2005/8/layout/cycle2"/>
    <dgm:cxn modelId="{ECC3E9AD-687E-4A61-AE36-2371D221F5AC}" type="presParOf" srcId="{60F176C9-8539-4442-893E-FE84E1488580}" destId="{33A65FB1-EDE2-4094-AB96-6498EBC97762}" srcOrd="0" destOrd="0" presId="urn:microsoft.com/office/officeart/2005/8/layout/cycle2"/>
    <dgm:cxn modelId="{F141BE30-4E32-4CEA-B1C1-686E8FABE3F1}" type="presParOf" srcId="{E53749D6-F87C-43F5-8FBE-5A4677755EBD}" destId="{B4C36966-EFBA-448D-9EAE-79E3D68CAD05}" srcOrd="4" destOrd="0" presId="urn:microsoft.com/office/officeart/2005/8/layout/cycle2"/>
    <dgm:cxn modelId="{C70D0F5F-9173-479C-BC5E-E7A422578920}" type="presParOf" srcId="{E53749D6-F87C-43F5-8FBE-5A4677755EBD}" destId="{E8BAFD06-F42B-4642-AA7F-81119656E2B1}" srcOrd="5" destOrd="0" presId="urn:microsoft.com/office/officeart/2005/8/layout/cycle2"/>
    <dgm:cxn modelId="{93534F5E-508C-4183-ACE4-D2E58F34D60B}" type="presParOf" srcId="{E8BAFD06-F42B-4642-AA7F-81119656E2B1}" destId="{5A3D2F78-69EB-444D-B8C9-F81DFF35B64C}"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E33F06E4-F2F8-4F2B-B49F-2065385853AA}" type="doc">
      <dgm:prSet loTypeId="urn:microsoft.com/office/officeart/2005/8/layout/pList1" loCatId="picture" qsTypeId="urn:microsoft.com/office/officeart/2005/8/quickstyle/simple1" qsCatId="simple" csTypeId="urn:microsoft.com/office/officeart/2005/8/colors/accent0_1" csCatId="mainScheme" phldr="1"/>
      <dgm:spPr/>
      <dgm:t>
        <a:bodyPr/>
        <a:lstStyle/>
        <a:p>
          <a:endParaRPr lang="en-US"/>
        </a:p>
      </dgm:t>
    </dgm:pt>
    <dgm:pt modelId="{1BFD5D52-5A09-4673-BFD3-66C8E413E9BD}">
      <dgm:prSet phldrT="[Text]"/>
      <dgm:spPr/>
      <dgm:t>
        <a:bodyPr/>
        <a:lstStyle/>
        <a:p>
          <a:r>
            <a:rPr lang="en-US" dirty="0" smtClean="0"/>
            <a:t>Self-Scoring</a:t>
          </a:r>
          <a:endParaRPr lang="en-US" dirty="0"/>
        </a:p>
      </dgm:t>
    </dgm:pt>
    <dgm:pt modelId="{DD31BB4A-50D3-46E8-8E84-6F60E6D27935}" type="parTrans" cxnId="{6C337144-84AE-4EDB-8A87-C674E36BB7B3}">
      <dgm:prSet/>
      <dgm:spPr/>
      <dgm:t>
        <a:bodyPr/>
        <a:lstStyle/>
        <a:p>
          <a:endParaRPr lang="en-US"/>
        </a:p>
      </dgm:t>
    </dgm:pt>
    <dgm:pt modelId="{A837654A-736F-41E7-BED0-45946CE4F330}" type="sibTrans" cxnId="{6C337144-84AE-4EDB-8A87-C674E36BB7B3}">
      <dgm:prSet/>
      <dgm:spPr/>
      <dgm:t>
        <a:bodyPr/>
        <a:lstStyle/>
        <a:p>
          <a:endParaRPr lang="en-US"/>
        </a:p>
      </dgm:t>
    </dgm:pt>
    <dgm:pt modelId="{68CB2BAB-2A8A-4F60-8B81-CBD63D49D085}">
      <dgm:prSet phldrT="[Text]"/>
      <dgm:spPr/>
      <dgm:t>
        <a:bodyPr/>
        <a:lstStyle/>
        <a:p>
          <a:r>
            <a:rPr lang="en-US" dirty="0" smtClean="0"/>
            <a:t>Self-Charting</a:t>
          </a:r>
          <a:endParaRPr lang="en-US" dirty="0"/>
        </a:p>
      </dgm:t>
    </dgm:pt>
    <dgm:pt modelId="{2BD33221-59F3-4B75-88A1-6B3619AE7DDF}" type="parTrans" cxnId="{B1B3F3D0-3929-48B6-A468-086CCAEDDDC7}">
      <dgm:prSet/>
      <dgm:spPr/>
      <dgm:t>
        <a:bodyPr/>
        <a:lstStyle/>
        <a:p>
          <a:endParaRPr lang="en-US"/>
        </a:p>
      </dgm:t>
    </dgm:pt>
    <dgm:pt modelId="{DFED5A65-FF49-4D10-A86E-20EE18D9A3AD}" type="sibTrans" cxnId="{B1B3F3D0-3929-48B6-A468-086CCAEDDDC7}">
      <dgm:prSet/>
      <dgm:spPr/>
      <dgm:t>
        <a:bodyPr/>
        <a:lstStyle/>
        <a:p>
          <a:endParaRPr lang="en-US"/>
        </a:p>
      </dgm:t>
    </dgm:pt>
    <dgm:pt modelId="{8831A42B-D321-4D22-9983-05FC2D62590C}">
      <dgm:prSet phldrT="[Text]"/>
      <dgm:spPr/>
      <dgm:t>
        <a:bodyPr/>
        <a:lstStyle/>
        <a:p>
          <a:r>
            <a:rPr lang="en-US" dirty="0" smtClean="0"/>
            <a:t>Praise</a:t>
          </a:r>
          <a:endParaRPr lang="en-US" dirty="0"/>
        </a:p>
      </dgm:t>
    </dgm:pt>
    <dgm:pt modelId="{6062A13C-3952-43DE-A57A-E425A5D2C97B}" type="parTrans" cxnId="{936A820D-27EF-4D41-AD1A-295ADD592C79}">
      <dgm:prSet/>
      <dgm:spPr/>
      <dgm:t>
        <a:bodyPr/>
        <a:lstStyle/>
        <a:p>
          <a:endParaRPr lang="en-US"/>
        </a:p>
      </dgm:t>
    </dgm:pt>
    <dgm:pt modelId="{D3957E78-AA41-4979-817A-DDD111E8281B}" type="sibTrans" cxnId="{936A820D-27EF-4D41-AD1A-295ADD592C79}">
      <dgm:prSet/>
      <dgm:spPr/>
      <dgm:t>
        <a:bodyPr/>
        <a:lstStyle/>
        <a:p>
          <a:endParaRPr lang="en-US"/>
        </a:p>
      </dgm:t>
    </dgm:pt>
    <dgm:pt modelId="{A38AD8CC-6710-4A76-8A78-A0EF2FD64C80}">
      <dgm:prSet phldrT="[Text]"/>
      <dgm:spPr/>
      <dgm:t>
        <a:bodyPr/>
        <a:lstStyle/>
        <a:p>
          <a:r>
            <a:rPr lang="en-US" dirty="0" smtClean="0"/>
            <a:t>Choice</a:t>
          </a:r>
          <a:endParaRPr lang="en-US" dirty="0"/>
        </a:p>
      </dgm:t>
    </dgm:pt>
    <dgm:pt modelId="{0F599CBB-0240-47BD-B919-E9B7AEA1A81A}" type="parTrans" cxnId="{79674ADB-A9AB-48EE-B41B-65DEA5D13AA9}">
      <dgm:prSet/>
      <dgm:spPr/>
      <dgm:t>
        <a:bodyPr/>
        <a:lstStyle/>
        <a:p>
          <a:endParaRPr lang="en-US"/>
        </a:p>
      </dgm:t>
    </dgm:pt>
    <dgm:pt modelId="{9A3C6262-0DE5-485D-A6E7-5935606ADF7C}" type="sibTrans" cxnId="{79674ADB-A9AB-48EE-B41B-65DEA5D13AA9}">
      <dgm:prSet/>
      <dgm:spPr/>
      <dgm:t>
        <a:bodyPr/>
        <a:lstStyle/>
        <a:p>
          <a:endParaRPr lang="en-US"/>
        </a:p>
      </dgm:t>
    </dgm:pt>
    <dgm:pt modelId="{E1B0F8A0-342A-46CC-931A-D7642B7604FD}" type="pres">
      <dgm:prSet presAssocID="{E33F06E4-F2F8-4F2B-B49F-2065385853AA}" presName="Name0" presStyleCnt="0">
        <dgm:presLayoutVars>
          <dgm:dir/>
          <dgm:resizeHandles val="exact"/>
        </dgm:presLayoutVars>
      </dgm:prSet>
      <dgm:spPr/>
      <dgm:t>
        <a:bodyPr/>
        <a:lstStyle/>
        <a:p>
          <a:endParaRPr lang="en-US"/>
        </a:p>
      </dgm:t>
    </dgm:pt>
    <dgm:pt modelId="{DDE409D4-9A40-49FF-9298-D059FB88607C}" type="pres">
      <dgm:prSet presAssocID="{8831A42B-D321-4D22-9983-05FC2D62590C}" presName="compNode" presStyleCnt="0"/>
      <dgm:spPr/>
    </dgm:pt>
    <dgm:pt modelId="{DE566D6D-D5A8-4EAD-B3B3-C575AF0EEDC9}" type="pres">
      <dgm:prSet presAssocID="{8831A42B-D321-4D22-9983-05FC2D62590C}" presName="pictRect" presStyleLbl="node1" presStyleIdx="0" presStyleCnt="4"/>
      <dgm:spPr>
        <a:blipFill rotWithShape="1">
          <a:blip xmlns:r="http://schemas.openxmlformats.org/officeDocument/2006/relationships" r:embed="rId1"/>
          <a:stretch>
            <a:fillRect/>
          </a:stretch>
        </a:blipFill>
      </dgm:spPr>
      <dgm:t>
        <a:bodyPr/>
        <a:lstStyle/>
        <a:p>
          <a:endParaRPr lang="en-US"/>
        </a:p>
      </dgm:t>
    </dgm:pt>
    <dgm:pt modelId="{907C483C-DEBF-4F43-84BF-C02D133AF37D}" type="pres">
      <dgm:prSet presAssocID="{8831A42B-D321-4D22-9983-05FC2D62590C}" presName="textRect" presStyleLbl="revTx" presStyleIdx="0" presStyleCnt="4">
        <dgm:presLayoutVars>
          <dgm:bulletEnabled val="1"/>
        </dgm:presLayoutVars>
      </dgm:prSet>
      <dgm:spPr/>
      <dgm:t>
        <a:bodyPr/>
        <a:lstStyle/>
        <a:p>
          <a:endParaRPr lang="en-US"/>
        </a:p>
      </dgm:t>
    </dgm:pt>
    <dgm:pt modelId="{C238B8F0-F141-494B-80C0-D60F09D3D474}" type="pres">
      <dgm:prSet presAssocID="{D3957E78-AA41-4979-817A-DDD111E8281B}" presName="sibTrans" presStyleLbl="sibTrans2D1" presStyleIdx="0" presStyleCnt="0"/>
      <dgm:spPr/>
      <dgm:t>
        <a:bodyPr/>
        <a:lstStyle/>
        <a:p>
          <a:endParaRPr lang="en-US"/>
        </a:p>
      </dgm:t>
    </dgm:pt>
    <dgm:pt modelId="{D7F1B33A-6458-436F-9BAF-4B01CADD8A5F}" type="pres">
      <dgm:prSet presAssocID="{1BFD5D52-5A09-4673-BFD3-66C8E413E9BD}" presName="compNode" presStyleCnt="0"/>
      <dgm:spPr/>
    </dgm:pt>
    <dgm:pt modelId="{4DA2773C-E6F9-49B2-AA4B-5A35781BC155}" type="pres">
      <dgm:prSet presAssocID="{1BFD5D52-5A09-4673-BFD3-66C8E413E9BD}" presName="pict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26000" b="-26000"/>
          </a:stretch>
        </a:blipFill>
      </dgm:spPr>
      <dgm:t>
        <a:bodyPr/>
        <a:lstStyle/>
        <a:p>
          <a:endParaRPr lang="en-US"/>
        </a:p>
      </dgm:t>
    </dgm:pt>
    <dgm:pt modelId="{C68B9CDB-D405-42DA-A509-B461A1FE5868}" type="pres">
      <dgm:prSet presAssocID="{1BFD5D52-5A09-4673-BFD3-66C8E413E9BD}" presName="textRect" presStyleLbl="revTx" presStyleIdx="1" presStyleCnt="4">
        <dgm:presLayoutVars>
          <dgm:bulletEnabled val="1"/>
        </dgm:presLayoutVars>
      </dgm:prSet>
      <dgm:spPr/>
      <dgm:t>
        <a:bodyPr/>
        <a:lstStyle/>
        <a:p>
          <a:endParaRPr lang="en-US"/>
        </a:p>
      </dgm:t>
    </dgm:pt>
    <dgm:pt modelId="{E52B6046-5B5A-4492-A236-B92772F06681}" type="pres">
      <dgm:prSet presAssocID="{A837654A-736F-41E7-BED0-45946CE4F330}" presName="sibTrans" presStyleLbl="sibTrans2D1" presStyleIdx="0" presStyleCnt="0"/>
      <dgm:spPr/>
      <dgm:t>
        <a:bodyPr/>
        <a:lstStyle/>
        <a:p>
          <a:endParaRPr lang="en-US"/>
        </a:p>
      </dgm:t>
    </dgm:pt>
    <dgm:pt modelId="{59D207B8-FD22-4DDC-A31E-CBA20466243A}" type="pres">
      <dgm:prSet presAssocID="{68CB2BAB-2A8A-4F60-8B81-CBD63D49D085}" presName="compNode" presStyleCnt="0"/>
      <dgm:spPr/>
    </dgm:pt>
    <dgm:pt modelId="{26266BCA-0965-4224-A103-2A21F7A94FCA}" type="pres">
      <dgm:prSet presAssocID="{68CB2BAB-2A8A-4F60-8B81-CBD63D49D085}" presName="pict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13000" b="-13000"/>
          </a:stretch>
        </a:blipFill>
      </dgm:spPr>
      <dgm:t>
        <a:bodyPr/>
        <a:lstStyle/>
        <a:p>
          <a:endParaRPr lang="en-US"/>
        </a:p>
      </dgm:t>
    </dgm:pt>
    <dgm:pt modelId="{AA70E2AA-7BB2-400C-9212-E3F508FD9558}" type="pres">
      <dgm:prSet presAssocID="{68CB2BAB-2A8A-4F60-8B81-CBD63D49D085}" presName="textRect" presStyleLbl="revTx" presStyleIdx="2" presStyleCnt="4">
        <dgm:presLayoutVars>
          <dgm:bulletEnabled val="1"/>
        </dgm:presLayoutVars>
      </dgm:prSet>
      <dgm:spPr/>
      <dgm:t>
        <a:bodyPr/>
        <a:lstStyle/>
        <a:p>
          <a:endParaRPr lang="en-US"/>
        </a:p>
      </dgm:t>
    </dgm:pt>
    <dgm:pt modelId="{BAE9CBB9-5588-47FD-8F7F-4612090C7691}" type="pres">
      <dgm:prSet presAssocID="{DFED5A65-FF49-4D10-A86E-20EE18D9A3AD}" presName="sibTrans" presStyleLbl="sibTrans2D1" presStyleIdx="0" presStyleCnt="0"/>
      <dgm:spPr/>
      <dgm:t>
        <a:bodyPr/>
        <a:lstStyle/>
        <a:p>
          <a:endParaRPr lang="en-US"/>
        </a:p>
      </dgm:t>
    </dgm:pt>
    <dgm:pt modelId="{2C8E3DEB-F879-45AB-B514-8A867B651BDD}" type="pres">
      <dgm:prSet presAssocID="{A38AD8CC-6710-4A76-8A78-A0EF2FD64C80}" presName="compNode" presStyleCnt="0"/>
      <dgm:spPr/>
    </dgm:pt>
    <dgm:pt modelId="{2C3501A9-E567-4976-9F8D-1EE12F24D94A}" type="pres">
      <dgm:prSet presAssocID="{A38AD8CC-6710-4A76-8A78-A0EF2FD64C80}" presName="pictRect" presStyleLbl="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23000" b="-23000"/>
          </a:stretch>
        </a:blipFill>
      </dgm:spPr>
      <dgm:t>
        <a:bodyPr/>
        <a:lstStyle/>
        <a:p>
          <a:endParaRPr lang="en-US"/>
        </a:p>
      </dgm:t>
    </dgm:pt>
    <dgm:pt modelId="{38F5B383-A78E-4E21-A59E-F1AD3D0E58CE}" type="pres">
      <dgm:prSet presAssocID="{A38AD8CC-6710-4A76-8A78-A0EF2FD64C80}" presName="textRect" presStyleLbl="revTx" presStyleIdx="3" presStyleCnt="4">
        <dgm:presLayoutVars>
          <dgm:bulletEnabled val="1"/>
        </dgm:presLayoutVars>
      </dgm:prSet>
      <dgm:spPr/>
      <dgm:t>
        <a:bodyPr/>
        <a:lstStyle/>
        <a:p>
          <a:endParaRPr lang="en-US"/>
        </a:p>
      </dgm:t>
    </dgm:pt>
  </dgm:ptLst>
  <dgm:cxnLst>
    <dgm:cxn modelId="{23B6AE1D-19DD-4586-A884-62C9608331CF}" type="presOf" srcId="{A38AD8CC-6710-4A76-8A78-A0EF2FD64C80}" destId="{38F5B383-A78E-4E21-A59E-F1AD3D0E58CE}" srcOrd="0" destOrd="0" presId="urn:microsoft.com/office/officeart/2005/8/layout/pList1"/>
    <dgm:cxn modelId="{250A69D3-F7E4-498B-BB3A-F724B0B959A5}" type="presOf" srcId="{8831A42B-D321-4D22-9983-05FC2D62590C}" destId="{907C483C-DEBF-4F43-84BF-C02D133AF37D}" srcOrd="0" destOrd="0" presId="urn:microsoft.com/office/officeart/2005/8/layout/pList1"/>
    <dgm:cxn modelId="{63827803-1F8D-4A4F-A5D3-46AB0B8D57A6}" type="presOf" srcId="{1BFD5D52-5A09-4673-BFD3-66C8E413E9BD}" destId="{C68B9CDB-D405-42DA-A509-B461A1FE5868}" srcOrd="0" destOrd="0" presId="urn:microsoft.com/office/officeart/2005/8/layout/pList1"/>
    <dgm:cxn modelId="{B1B3F3D0-3929-48B6-A468-086CCAEDDDC7}" srcId="{E33F06E4-F2F8-4F2B-B49F-2065385853AA}" destId="{68CB2BAB-2A8A-4F60-8B81-CBD63D49D085}" srcOrd="2" destOrd="0" parTransId="{2BD33221-59F3-4B75-88A1-6B3619AE7DDF}" sibTransId="{DFED5A65-FF49-4D10-A86E-20EE18D9A3AD}"/>
    <dgm:cxn modelId="{1B8D8E25-7792-441F-856D-4C1D31D179AF}" type="presOf" srcId="{E33F06E4-F2F8-4F2B-B49F-2065385853AA}" destId="{E1B0F8A0-342A-46CC-931A-D7642B7604FD}" srcOrd="0" destOrd="0" presId="urn:microsoft.com/office/officeart/2005/8/layout/pList1"/>
    <dgm:cxn modelId="{5D5783AA-7081-4C8C-9C43-2A46B064511A}" type="presOf" srcId="{68CB2BAB-2A8A-4F60-8B81-CBD63D49D085}" destId="{AA70E2AA-7BB2-400C-9212-E3F508FD9558}" srcOrd="0" destOrd="0" presId="urn:microsoft.com/office/officeart/2005/8/layout/pList1"/>
    <dgm:cxn modelId="{79674ADB-A9AB-48EE-B41B-65DEA5D13AA9}" srcId="{E33F06E4-F2F8-4F2B-B49F-2065385853AA}" destId="{A38AD8CC-6710-4A76-8A78-A0EF2FD64C80}" srcOrd="3" destOrd="0" parTransId="{0F599CBB-0240-47BD-B919-E9B7AEA1A81A}" sibTransId="{9A3C6262-0DE5-485D-A6E7-5935606ADF7C}"/>
    <dgm:cxn modelId="{3CD42E90-16FC-473D-9449-A3736DA88E16}" type="presOf" srcId="{DFED5A65-FF49-4D10-A86E-20EE18D9A3AD}" destId="{BAE9CBB9-5588-47FD-8F7F-4612090C7691}" srcOrd="0" destOrd="0" presId="urn:microsoft.com/office/officeart/2005/8/layout/pList1"/>
    <dgm:cxn modelId="{936A820D-27EF-4D41-AD1A-295ADD592C79}" srcId="{E33F06E4-F2F8-4F2B-B49F-2065385853AA}" destId="{8831A42B-D321-4D22-9983-05FC2D62590C}" srcOrd="0" destOrd="0" parTransId="{6062A13C-3952-43DE-A57A-E425A5D2C97B}" sibTransId="{D3957E78-AA41-4979-817A-DDD111E8281B}"/>
    <dgm:cxn modelId="{584A36CE-9066-4037-AE63-262136BA3AE9}" type="presOf" srcId="{D3957E78-AA41-4979-817A-DDD111E8281B}" destId="{C238B8F0-F141-494B-80C0-D60F09D3D474}" srcOrd="0" destOrd="0" presId="urn:microsoft.com/office/officeart/2005/8/layout/pList1"/>
    <dgm:cxn modelId="{C9923BC3-A7AC-424F-B932-8B92DB6EA6BE}" type="presOf" srcId="{A837654A-736F-41E7-BED0-45946CE4F330}" destId="{E52B6046-5B5A-4492-A236-B92772F06681}" srcOrd="0" destOrd="0" presId="urn:microsoft.com/office/officeart/2005/8/layout/pList1"/>
    <dgm:cxn modelId="{6C337144-84AE-4EDB-8A87-C674E36BB7B3}" srcId="{E33F06E4-F2F8-4F2B-B49F-2065385853AA}" destId="{1BFD5D52-5A09-4673-BFD3-66C8E413E9BD}" srcOrd="1" destOrd="0" parTransId="{DD31BB4A-50D3-46E8-8E84-6F60E6D27935}" sibTransId="{A837654A-736F-41E7-BED0-45946CE4F330}"/>
    <dgm:cxn modelId="{FEC2518F-06EA-40C7-BBEE-E1012C2FF3FF}" type="presParOf" srcId="{E1B0F8A0-342A-46CC-931A-D7642B7604FD}" destId="{DDE409D4-9A40-49FF-9298-D059FB88607C}" srcOrd="0" destOrd="0" presId="urn:microsoft.com/office/officeart/2005/8/layout/pList1"/>
    <dgm:cxn modelId="{2D9921FD-BDE0-481F-9C57-F80D4180A173}" type="presParOf" srcId="{DDE409D4-9A40-49FF-9298-D059FB88607C}" destId="{DE566D6D-D5A8-4EAD-B3B3-C575AF0EEDC9}" srcOrd="0" destOrd="0" presId="urn:microsoft.com/office/officeart/2005/8/layout/pList1"/>
    <dgm:cxn modelId="{C762412B-F597-4B6F-B217-0D5651F40C01}" type="presParOf" srcId="{DDE409D4-9A40-49FF-9298-D059FB88607C}" destId="{907C483C-DEBF-4F43-84BF-C02D133AF37D}" srcOrd="1" destOrd="0" presId="urn:microsoft.com/office/officeart/2005/8/layout/pList1"/>
    <dgm:cxn modelId="{2156F37C-B3E9-4ACD-BDF4-55CA2533B1FA}" type="presParOf" srcId="{E1B0F8A0-342A-46CC-931A-D7642B7604FD}" destId="{C238B8F0-F141-494B-80C0-D60F09D3D474}" srcOrd="1" destOrd="0" presId="urn:microsoft.com/office/officeart/2005/8/layout/pList1"/>
    <dgm:cxn modelId="{EEBE2C8D-65B2-490B-990A-7FB97220D747}" type="presParOf" srcId="{E1B0F8A0-342A-46CC-931A-D7642B7604FD}" destId="{D7F1B33A-6458-436F-9BAF-4B01CADD8A5F}" srcOrd="2" destOrd="0" presId="urn:microsoft.com/office/officeart/2005/8/layout/pList1"/>
    <dgm:cxn modelId="{91643C83-3C98-47FD-825D-2130C464FB79}" type="presParOf" srcId="{D7F1B33A-6458-436F-9BAF-4B01CADD8A5F}" destId="{4DA2773C-E6F9-49B2-AA4B-5A35781BC155}" srcOrd="0" destOrd="0" presId="urn:microsoft.com/office/officeart/2005/8/layout/pList1"/>
    <dgm:cxn modelId="{EE7E1CE3-59DF-4F53-8F14-D0B2AFA66F80}" type="presParOf" srcId="{D7F1B33A-6458-436F-9BAF-4B01CADD8A5F}" destId="{C68B9CDB-D405-42DA-A509-B461A1FE5868}" srcOrd="1" destOrd="0" presId="urn:microsoft.com/office/officeart/2005/8/layout/pList1"/>
    <dgm:cxn modelId="{712EF617-59D6-4141-85BC-0AACC28D28D6}" type="presParOf" srcId="{E1B0F8A0-342A-46CC-931A-D7642B7604FD}" destId="{E52B6046-5B5A-4492-A236-B92772F06681}" srcOrd="3" destOrd="0" presId="urn:microsoft.com/office/officeart/2005/8/layout/pList1"/>
    <dgm:cxn modelId="{2D51513D-A214-4A9F-9D9F-DC55D0F538C6}" type="presParOf" srcId="{E1B0F8A0-342A-46CC-931A-D7642B7604FD}" destId="{59D207B8-FD22-4DDC-A31E-CBA20466243A}" srcOrd="4" destOrd="0" presId="urn:microsoft.com/office/officeart/2005/8/layout/pList1"/>
    <dgm:cxn modelId="{55187CBA-9EA4-47F6-8F3B-65686D94C7F3}" type="presParOf" srcId="{59D207B8-FD22-4DDC-A31E-CBA20466243A}" destId="{26266BCA-0965-4224-A103-2A21F7A94FCA}" srcOrd="0" destOrd="0" presId="urn:microsoft.com/office/officeart/2005/8/layout/pList1"/>
    <dgm:cxn modelId="{10CF9800-B107-4B6B-894A-34E4078E1561}" type="presParOf" srcId="{59D207B8-FD22-4DDC-A31E-CBA20466243A}" destId="{AA70E2AA-7BB2-400C-9212-E3F508FD9558}" srcOrd="1" destOrd="0" presId="urn:microsoft.com/office/officeart/2005/8/layout/pList1"/>
    <dgm:cxn modelId="{9BE09932-EAA2-4E3A-9C34-0546ED1AACD2}" type="presParOf" srcId="{E1B0F8A0-342A-46CC-931A-D7642B7604FD}" destId="{BAE9CBB9-5588-47FD-8F7F-4612090C7691}" srcOrd="5" destOrd="0" presId="urn:microsoft.com/office/officeart/2005/8/layout/pList1"/>
    <dgm:cxn modelId="{97501D37-F201-47A4-AEC8-A5A54BF39E2D}" type="presParOf" srcId="{E1B0F8A0-342A-46CC-931A-D7642B7604FD}" destId="{2C8E3DEB-F879-45AB-B514-8A867B651BDD}" srcOrd="6" destOrd="0" presId="urn:microsoft.com/office/officeart/2005/8/layout/pList1"/>
    <dgm:cxn modelId="{1AD1A876-0A5B-4F10-BB55-E0F6D1494EA8}" type="presParOf" srcId="{2C8E3DEB-F879-45AB-B514-8A867B651BDD}" destId="{2C3501A9-E567-4976-9F8D-1EE12F24D94A}" srcOrd="0" destOrd="0" presId="urn:microsoft.com/office/officeart/2005/8/layout/pList1"/>
    <dgm:cxn modelId="{FA539E60-A444-4883-9273-5D8592689903}" type="presParOf" srcId="{2C8E3DEB-F879-45AB-B514-8A867B651BDD}" destId="{38F5B383-A78E-4E21-A59E-F1AD3D0E58CE}"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E7DA971A-324B-44BB-8328-BCD28FD50939}"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C91EA324-E3AE-460E-8A56-D47C70952E1A}">
      <dgm:prSet/>
      <dgm:spPr/>
      <dgm:t>
        <a:bodyPr/>
        <a:lstStyle/>
        <a:p>
          <a:pPr rtl="0"/>
          <a:r>
            <a:rPr lang="en-US" smtClean="0"/>
            <a:t>Specify the requirements for success</a:t>
          </a:r>
          <a:endParaRPr lang="en-US"/>
        </a:p>
      </dgm:t>
    </dgm:pt>
    <dgm:pt modelId="{12A9D754-07E2-426F-A57D-6BDEA9DFCE1F}" type="parTrans" cxnId="{508A2A73-8F68-4A04-8179-9FE5A5A8FDFD}">
      <dgm:prSet/>
      <dgm:spPr/>
      <dgm:t>
        <a:bodyPr/>
        <a:lstStyle/>
        <a:p>
          <a:endParaRPr lang="en-US"/>
        </a:p>
      </dgm:t>
    </dgm:pt>
    <dgm:pt modelId="{7B50DF1D-A8AE-4AD1-BEB3-4FFF59CECB39}" type="sibTrans" cxnId="{508A2A73-8F68-4A04-8179-9FE5A5A8FDFD}">
      <dgm:prSet/>
      <dgm:spPr/>
      <dgm:t>
        <a:bodyPr/>
        <a:lstStyle/>
        <a:p>
          <a:endParaRPr lang="en-US"/>
        </a:p>
      </dgm:t>
    </dgm:pt>
    <dgm:pt modelId="{AA03904C-6BC3-4992-A0D5-EDEDBD126C6E}">
      <dgm:prSet/>
      <dgm:spPr/>
      <dgm:t>
        <a:bodyPr/>
        <a:lstStyle/>
        <a:p>
          <a:pPr rtl="0"/>
          <a:r>
            <a:rPr lang="en-US" smtClean="0"/>
            <a:t>Prompt monitoring and self-evaluation</a:t>
          </a:r>
          <a:endParaRPr lang="en-US"/>
        </a:p>
      </dgm:t>
    </dgm:pt>
    <dgm:pt modelId="{84BA410A-7E08-40BF-9EFF-C5155164AE7B}" type="parTrans" cxnId="{DAE7369D-E920-4949-9916-EEA6ED8347A6}">
      <dgm:prSet/>
      <dgm:spPr/>
      <dgm:t>
        <a:bodyPr/>
        <a:lstStyle/>
        <a:p>
          <a:endParaRPr lang="en-US"/>
        </a:p>
      </dgm:t>
    </dgm:pt>
    <dgm:pt modelId="{EEC56807-5C77-48FC-98A0-C03DBFD2F14B}" type="sibTrans" cxnId="{DAE7369D-E920-4949-9916-EEA6ED8347A6}">
      <dgm:prSet/>
      <dgm:spPr/>
      <dgm:t>
        <a:bodyPr/>
        <a:lstStyle/>
        <a:p>
          <a:endParaRPr lang="en-US"/>
        </a:p>
      </dgm:t>
    </dgm:pt>
    <dgm:pt modelId="{5366A75A-2779-4A83-B083-E28C49DC30B2}">
      <dgm:prSet/>
      <dgm:spPr/>
      <dgm:t>
        <a:bodyPr/>
        <a:lstStyle/>
        <a:p>
          <a:pPr rtl="0"/>
          <a:r>
            <a:rPr lang="en-US" dirty="0" smtClean="0"/>
            <a:t>Setting and achieving goals helps maintain high levels of motivation</a:t>
          </a:r>
          <a:endParaRPr lang="en-US" dirty="0"/>
        </a:p>
      </dgm:t>
    </dgm:pt>
    <dgm:pt modelId="{1CC22BE1-7BBE-4ACA-BB22-ABA65A84E898}" type="parTrans" cxnId="{26D58C07-D7C7-430D-B7BE-BEA1AB3067CE}">
      <dgm:prSet/>
      <dgm:spPr/>
      <dgm:t>
        <a:bodyPr/>
        <a:lstStyle/>
        <a:p>
          <a:endParaRPr lang="en-US"/>
        </a:p>
      </dgm:t>
    </dgm:pt>
    <dgm:pt modelId="{44CB8D31-F70D-498A-8A71-021991482A16}" type="sibTrans" cxnId="{26D58C07-D7C7-430D-B7BE-BEA1AB3067CE}">
      <dgm:prSet/>
      <dgm:spPr/>
      <dgm:t>
        <a:bodyPr/>
        <a:lstStyle/>
        <a:p>
          <a:endParaRPr lang="en-US"/>
        </a:p>
      </dgm:t>
    </dgm:pt>
    <dgm:pt modelId="{6524AD27-ABC4-4419-89C6-AF46375CD61E}" type="pres">
      <dgm:prSet presAssocID="{E7DA971A-324B-44BB-8328-BCD28FD50939}" presName="linear" presStyleCnt="0">
        <dgm:presLayoutVars>
          <dgm:animLvl val="lvl"/>
          <dgm:resizeHandles val="exact"/>
        </dgm:presLayoutVars>
      </dgm:prSet>
      <dgm:spPr/>
      <dgm:t>
        <a:bodyPr/>
        <a:lstStyle/>
        <a:p>
          <a:endParaRPr lang="en-US"/>
        </a:p>
      </dgm:t>
    </dgm:pt>
    <dgm:pt modelId="{761588CF-D536-4A94-BC5E-E30A3DA4593A}" type="pres">
      <dgm:prSet presAssocID="{C91EA324-E3AE-460E-8A56-D47C70952E1A}" presName="parentText" presStyleLbl="node1" presStyleIdx="0" presStyleCnt="3">
        <dgm:presLayoutVars>
          <dgm:chMax val="0"/>
          <dgm:bulletEnabled val="1"/>
        </dgm:presLayoutVars>
      </dgm:prSet>
      <dgm:spPr/>
      <dgm:t>
        <a:bodyPr/>
        <a:lstStyle/>
        <a:p>
          <a:endParaRPr lang="en-US"/>
        </a:p>
      </dgm:t>
    </dgm:pt>
    <dgm:pt modelId="{A69E59C4-62AD-4053-94A3-A20125C4CA34}" type="pres">
      <dgm:prSet presAssocID="{7B50DF1D-A8AE-4AD1-BEB3-4FFF59CECB39}" presName="spacer" presStyleCnt="0"/>
      <dgm:spPr/>
    </dgm:pt>
    <dgm:pt modelId="{46BA3586-904A-4873-B68F-5EC08813951B}" type="pres">
      <dgm:prSet presAssocID="{AA03904C-6BC3-4992-A0D5-EDEDBD126C6E}" presName="parentText" presStyleLbl="node1" presStyleIdx="1" presStyleCnt="3">
        <dgm:presLayoutVars>
          <dgm:chMax val="0"/>
          <dgm:bulletEnabled val="1"/>
        </dgm:presLayoutVars>
      </dgm:prSet>
      <dgm:spPr/>
      <dgm:t>
        <a:bodyPr/>
        <a:lstStyle/>
        <a:p>
          <a:endParaRPr lang="en-US"/>
        </a:p>
      </dgm:t>
    </dgm:pt>
    <dgm:pt modelId="{A338FD72-B8EC-4C18-B717-23A532D9E7D2}" type="pres">
      <dgm:prSet presAssocID="{EEC56807-5C77-48FC-98A0-C03DBFD2F14B}" presName="spacer" presStyleCnt="0"/>
      <dgm:spPr/>
    </dgm:pt>
    <dgm:pt modelId="{FE63900D-E677-403F-9DCA-C7B1E43F9816}" type="pres">
      <dgm:prSet presAssocID="{5366A75A-2779-4A83-B083-E28C49DC30B2}" presName="parentText" presStyleLbl="node1" presStyleIdx="2" presStyleCnt="3">
        <dgm:presLayoutVars>
          <dgm:chMax val="0"/>
          <dgm:bulletEnabled val="1"/>
        </dgm:presLayoutVars>
      </dgm:prSet>
      <dgm:spPr/>
      <dgm:t>
        <a:bodyPr/>
        <a:lstStyle/>
        <a:p>
          <a:endParaRPr lang="en-US"/>
        </a:p>
      </dgm:t>
    </dgm:pt>
  </dgm:ptLst>
  <dgm:cxnLst>
    <dgm:cxn modelId="{086057C4-061F-43C5-901D-4435B01C948E}" type="presOf" srcId="{AA03904C-6BC3-4992-A0D5-EDEDBD126C6E}" destId="{46BA3586-904A-4873-B68F-5EC08813951B}" srcOrd="0" destOrd="0" presId="urn:microsoft.com/office/officeart/2005/8/layout/vList2"/>
    <dgm:cxn modelId="{A8A4CB5E-ABF1-478C-B489-1CA2DC792F83}" type="presOf" srcId="{5366A75A-2779-4A83-B083-E28C49DC30B2}" destId="{FE63900D-E677-403F-9DCA-C7B1E43F9816}" srcOrd="0" destOrd="0" presId="urn:microsoft.com/office/officeart/2005/8/layout/vList2"/>
    <dgm:cxn modelId="{DAE7369D-E920-4949-9916-EEA6ED8347A6}" srcId="{E7DA971A-324B-44BB-8328-BCD28FD50939}" destId="{AA03904C-6BC3-4992-A0D5-EDEDBD126C6E}" srcOrd="1" destOrd="0" parTransId="{84BA410A-7E08-40BF-9EFF-C5155164AE7B}" sibTransId="{EEC56807-5C77-48FC-98A0-C03DBFD2F14B}"/>
    <dgm:cxn modelId="{9DD94DF8-6F3E-46BE-B356-F59BEBFBFD8A}" type="presOf" srcId="{E7DA971A-324B-44BB-8328-BCD28FD50939}" destId="{6524AD27-ABC4-4419-89C6-AF46375CD61E}" srcOrd="0" destOrd="0" presId="urn:microsoft.com/office/officeart/2005/8/layout/vList2"/>
    <dgm:cxn modelId="{508A2A73-8F68-4A04-8179-9FE5A5A8FDFD}" srcId="{E7DA971A-324B-44BB-8328-BCD28FD50939}" destId="{C91EA324-E3AE-460E-8A56-D47C70952E1A}" srcOrd="0" destOrd="0" parTransId="{12A9D754-07E2-426F-A57D-6BDEA9DFCE1F}" sibTransId="{7B50DF1D-A8AE-4AD1-BEB3-4FFF59CECB39}"/>
    <dgm:cxn modelId="{26D58C07-D7C7-430D-B7BE-BEA1AB3067CE}" srcId="{E7DA971A-324B-44BB-8328-BCD28FD50939}" destId="{5366A75A-2779-4A83-B083-E28C49DC30B2}" srcOrd="2" destOrd="0" parTransId="{1CC22BE1-7BBE-4ACA-BB22-ABA65A84E898}" sibTransId="{44CB8D31-F70D-498A-8A71-021991482A16}"/>
    <dgm:cxn modelId="{310A7FF5-9BC4-4892-A087-328E33877AC3}" type="presOf" srcId="{C91EA324-E3AE-460E-8A56-D47C70952E1A}" destId="{761588CF-D536-4A94-BC5E-E30A3DA4593A}" srcOrd="0" destOrd="0" presId="urn:microsoft.com/office/officeart/2005/8/layout/vList2"/>
    <dgm:cxn modelId="{895C145C-E46B-412C-AAAB-F5A71B2A69C3}" type="presParOf" srcId="{6524AD27-ABC4-4419-89C6-AF46375CD61E}" destId="{761588CF-D536-4A94-BC5E-E30A3DA4593A}" srcOrd="0" destOrd="0" presId="urn:microsoft.com/office/officeart/2005/8/layout/vList2"/>
    <dgm:cxn modelId="{F3D3C99D-9C3D-4C8B-A076-D55215FC566F}" type="presParOf" srcId="{6524AD27-ABC4-4419-89C6-AF46375CD61E}" destId="{A69E59C4-62AD-4053-94A3-A20125C4CA34}" srcOrd="1" destOrd="0" presId="urn:microsoft.com/office/officeart/2005/8/layout/vList2"/>
    <dgm:cxn modelId="{15E03C92-ABE5-4C38-A0FF-5FA805B84CA5}" type="presParOf" srcId="{6524AD27-ABC4-4419-89C6-AF46375CD61E}" destId="{46BA3586-904A-4873-B68F-5EC08813951B}" srcOrd="2" destOrd="0" presId="urn:microsoft.com/office/officeart/2005/8/layout/vList2"/>
    <dgm:cxn modelId="{4A02A470-FE40-46F2-ACF9-FB06990D9EA9}" type="presParOf" srcId="{6524AD27-ABC4-4419-89C6-AF46375CD61E}" destId="{A338FD72-B8EC-4C18-B717-23A532D9E7D2}" srcOrd="3" destOrd="0" presId="urn:microsoft.com/office/officeart/2005/8/layout/vList2"/>
    <dgm:cxn modelId="{B8ABA418-C238-4899-AF11-D7FE2DFA419E}" type="presParOf" srcId="{6524AD27-ABC4-4419-89C6-AF46375CD61E}" destId="{FE63900D-E677-403F-9DCA-C7B1E43F981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3168B5DB-3E3F-4ED7-831B-28AC0E7C1B35}"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0A480385-116B-468B-89A1-62FD50B5A9E9}">
      <dgm:prSet custT="1"/>
      <dgm:spPr/>
      <dgm:t>
        <a:bodyPr/>
        <a:lstStyle/>
        <a:p>
          <a:pPr rtl="0"/>
          <a:r>
            <a:rPr lang="en-US" sz="2100" b="0" i="0" dirty="0" smtClean="0"/>
            <a:t>Completion time &amp; accuracy </a:t>
          </a:r>
          <a:r>
            <a:rPr lang="en-US" sz="1600" b="0" i="0" dirty="0" smtClean="0"/>
            <a:t>(Skinner et al., 1993)</a:t>
          </a:r>
          <a:endParaRPr lang="en-US" sz="1600" dirty="0"/>
        </a:p>
      </dgm:t>
    </dgm:pt>
    <dgm:pt modelId="{9E98D437-4DF9-46AD-B0E9-9B8D8FD0DCC5}" type="parTrans" cxnId="{2380623A-F457-40DA-8465-73FCB2F24B76}">
      <dgm:prSet/>
      <dgm:spPr/>
      <dgm:t>
        <a:bodyPr/>
        <a:lstStyle/>
        <a:p>
          <a:endParaRPr lang="en-US"/>
        </a:p>
      </dgm:t>
    </dgm:pt>
    <dgm:pt modelId="{A4C36F20-8A07-4A4D-8AFB-6C9D5740A0FD}" type="sibTrans" cxnId="{2380623A-F457-40DA-8465-73FCB2F24B76}">
      <dgm:prSet/>
      <dgm:spPr/>
      <dgm:t>
        <a:bodyPr/>
        <a:lstStyle/>
        <a:p>
          <a:endParaRPr lang="en-US"/>
        </a:p>
      </dgm:t>
    </dgm:pt>
    <dgm:pt modelId="{A26D2E0B-C4C8-4B05-ADBE-C69D976A6A9C}">
      <dgm:prSet/>
      <dgm:spPr/>
      <dgm:t>
        <a:bodyPr/>
        <a:lstStyle/>
        <a:p>
          <a:pPr rtl="0"/>
          <a:r>
            <a:rPr lang="en-US" b="0" i="0" dirty="0" smtClean="0"/>
            <a:t>Completing worksheet in x amount of time with 100% accuracy</a:t>
          </a:r>
          <a:endParaRPr lang="en-US" dirty="0"/>
        </a:p>
      </dgm:t>
    </dgm:pt>
    <dgm:pt modelId="{2E0E1E4A-D54D-4629-84AE-B0DDDCD55105}" type="parTrans" cxnId="{56A15023-6431-4FB1-BC5A-13AB5118C6B9}">
      <dgm:prSet/>
      <dgm:spPr/>
      <dgm:t>
        <a:bodyPr/>
        <a:lstStyle/>
        <a:p>
          <a:endParaRPr lang="en-US"/>
        </a:p>
      </dgm:t>
    </dgm:pt>
    <dgm:pt modelId="{D30F0743-DBE5-4B16-B075-9C73731D4B13}" type="sibTrans" cxnId="{56A15023-6431-4FB1-BC5A-13AB5118C6B9}">
      <dgm:prSet/>
      <dgm:spPr/>
      <dgm:t>
        <a:bodyPr/>
        <a:lstStyle/>
        <a:p>
          <a:endParaRPr lang="en-US"/>
        </a:p>
      </dgm:t>
    </dgm:pt>
    <dgm:pt modelId="{4CBF838A-5A3E-4363-891B-D904A5DD395F}">
      <dgm:prSet/>
      <dgm:spPr/>
      <dgm:t>
        <a:bodyPr/>
        <a:lstStyle/>
        <a:p>
          <a:pPr rtl="0"/>
          <a:r>
            <a:rPr lang="en-US" b="0" i="0" dirty="0" smtClean="0"/>
            <a:t>Goal to reach criterion on 3 of 4 consecutive assessments</a:t>
          </a:r>
          <a:endParaRPr lang="en-US" dirty="0"/>
        </a:p>
      </dgm:t>
    </dgm:pt>
    <dgm:pt modelId="{C107428A-F12D-44D7-A57E-C16B5D3BDDD7}" type="parTrans" cxnId="{167A3382-A183-41F5-A7C1-81B915353787}">
      <dgm:prSet/>
      <dgm:spPr/>
      <dgm:t>
        <a:bodyPr/>
        <a:lstStyle/>
        <a:p>
          <a:endParaRPr lang="en-US"/>
        </a:p>
      </dgm:t>
    </dgm:pt>
    <dgm:pt modelId="{0ED6642F-C1E6-4F8B-BF51-45251635AB6C}" type="sibTrans" cxnId="{167A3382-A183-41F5-A7C1-81B915353787}">
      <dgm:prSet/>
      <dgm:spPr/>
      <dgm:t>
        <a:bodyPr/>
        <a:lstStyle/>
        <a:p>
          <a:endParaRPr lang="en-US"/>
        </a:p>
      </dgm:t>
    </dgm:pt>
    <dgm:pt modelId="{F4800D40-53B8-4864-9933-898A8E447902}">
      <dgm:prSet custT="1"/>
      <dgm:spPr/>
      <dgm:t>
        <a:bodyPr/>
        <a:lstStyle/>
        <a:p>
          <a:pPr rtl="0"/>
          <a:r>
            <a:rPr lang="en-US" sz="2100" b="0" i="0" dirty="0" smtClean="0"/>
            <a:t>Digits correct/incorrect </a:t>
          </a:r>
          <a:r>
            <a:rPr lang="en-US" sz="1600" b="0" i="0" dirty="0" smtClean="0"/>
            <a:t>(Codding et al. 2009)</a:t>
          </a:r>
          <a:endParaRPr lang="en-US" sz="1600" dirty="0"/>
        </a:p>
      </dgm:t>
    </dgm:pt>
    <dgm:pt modelId="{6069B1DA-C885-4E3D-B2F6-9FD252F8F4DE}" type="parTrans" cxnId="{E924A83A-6340-4347-B11B-B1E0AA79B440}">
      <dgm:prSet/>
      <dgm:spPr/>
      <dgm:t>
        <a:bodyPr/>
        <a:lstStyle/>
        <a:p>
          <a:endParaRPr lang="en-US"/>
        </a:p>
      </dgm:t>
    </dgm:pt>
    <dgm:pt modelId="{D68E63A6-4E51-4F79-BECA-965191718288}" type="sibTrans" cxnId="{E924A83A-6340-4347-B11B-B1E0AA79B440}">
      <dgm:prSet/>
      <dgm:spPr/>
      <dgm:t>
        <a:bodyPr/>
        <a:lstStyle/>
        <a:p>
          <a:endParaRPr lang="en-US"/>
        </a:p>
      </dgm:t>
    </dgm:pt>
    <dgm:pt modelId="{5E6D20DD-8CF4-4319-BB4F-1619DA5E6C68}">
      <dgm:prSet/>
      <dgm:spPr/>
      <dgm:t>
        <a:bodyPr/>
        <a:lstStyle/>
        <a:p>
          <a:pPr rtl="0"/>
          <a:r>
            <a:rPr lang="en-US" b="0" i="0" smtClean="0"/>
            <a:t>Digits correct in x amount of time </a:t>
          </a:r>
          <a:endParaRPr lang="en-US"/>
        </a:p>
      </dgm:t>
    </dgm:pt>
    <dgm:pt modelId="{02D03A86-8BC2-4E5A-BB2B-C0C90CD546C2}" type="parTrans" cxnId="{6F0FBAD8-765D-4A10-A8DB-36812CB03071}">
      <dgm:prSet/>
      <dgm:spPr/>
      <dgm:t>
        <a:bodyPr/>
        <a:lstStyle/>
        <a:p>
          <a:endParaRPr lang="en-US"/>
        </a:p>
      </dgm:t>
    </dgm:pt>
    <dgm:pt modelId="{D2C491C1-C68E-4032-AFB2-F68F374B10E3}" type="sibTrans" cxnId="{6F0FBAD8-765D-4A10-A8DB-36812CB03071}">
      <dgm:prSet/>
      <dgm:spPr/>
      <dgm:t>
        <a:bodyPr/>
        <a:lstStyle/>
        <a:p>
          <a:endParaRPr lang="en-US"/>
        </a:p>
      </dgm:t>
    </dgm:pt>
    <dgm:pt modelId="{D07825C8-C272-4D3F-8B25-97F3B8E8C112}">
      <dgm:prSet/>
      <dgm:spPr/>
      <dgm:t>
        <a:bodyPr/>
        <a:lstStyle/>
        <a:p>
          <a:pPr rtl="0"/>
          <a:r>
            <a:rPr lang="en-US" b="0" i="0" smtClean="0"/>
            <a:t>E.g., Increase DC by one unit over previous assessment</a:t>
          </a:r>
          <a:endParaRPr lang="en-US"/>
        </a:p>
      </dgm:t>
    </dgm:pt>
    <dgm:pt modelId="{35D71AC4-03B1-4440-88DF-B5572DAC22B2}" type="parTrans" cxnId="{15ED4470-0532-42A8-A24A-44A94DE10331}">
      <dgm:prSet/>
      <dgm:spPr/>
      <dgm:t>
        <a:bodyPr/>
        <a:lstStyle/>
        <a:p>
          <a:endParaRPr lang="en-US"/>
        </a:p>
      </dgm:t>
    </dgm:pt>
    <dgm:pt modelId="{5163D0E1-501F-45E5-92DE-DE1CB1D8E287}" type="sibTrans" cxnId="{15ED4470-0532-42A8-A24A-44A94DE10331}">
      <dgm:prSet/>
      <dgm:spPr/>
      <dgm:t>
        <a:bodyPr/>
        <a:lstStyle/>
        <a:p>
          <a:endParaRPr lang="en-US"/>
        </a:p>
      </dgm:t>
    </dgm:pt>
    <dgm:pt modelId="{F08D9A66-DB31-42A0-A4A4-97B71ECEC2FC}">
      <dgm:prSet custT="1"/>
      <dgm:spPr/>
      <dgm:t>
        <a:bodyPr/>
        <a:lstStyle/>
        <a:p>
          <a:pPr rtl="0"/>
          <a:r>
            <a:rPr lang="en-US" sz="2100" b="0" i="0" dirty="0" smtClean="0"/>
            <a:t>Accuracy of procedural steps </a:t>
          </a:r>
          <a:r>
            <a:rPr lang="en-US" sz="1600" b="0" i="0" dirty="0" smtClean="0"/>
            <a:t>(Fuchs et al., 2003)</a:t>
          </a:r>
          <a:endParaRPr lang="en-US" sz="2000" dirty="0"/>
        </a:p>
      </dgm:t>
    </dgm:pt>
    <dgm:pt modelId="{1AE016E5-CE54-489D-A88C-6282D6CBE9D2}" type="parTrans" cxnId="{1847DDD0-24F7-4685-A8A4-4A02CF1F8DB5}">
      <dgm:prSet/>
      <dgm:spPr/>
      <dgm:t>
        <a:bodyPr/>
        <a:lstStyle/>
        <a:p>
          <a:endParaRPr lang="en-US"/>
        </a:p>
      </dgm:t>
    </dgm:pt>
    <dgm:pt modelId="{DA5A219F-B4F5-489C-98E3-C5821D7EAE07}" type="sibTrans" cxnId="{1847DDD0-24F7-4685-A8A4-4A02CF1F8DB5}">
      <dgm:prSet/>
      <dgm:spPr/>
      <dgm:t>
        <a:bodyPr/>
        <a:lstStyle/>
        <a:p>
          <a:endParaRPr lang="en-US"/>
        </a:p>
      </dgm:t>
    </dgm:pt>
    <dgm:pt modelId="{EE9D54BE-7464-4218-B608-43CA3A2DCBED}">
      <dgm:prSet/>
      <dgm:spPr/>
      <dgm:t>
        <a:bodyPr/>
        <a:lstStyle/>
        <a:p>
          <a:pPr rtl="0"/>
          <a:r>
            <a:rPr lang="en-US" b="0" i="0" smtClean="0"/>
            <a:t>Number of procedural steps followed correctly.</a:t>
          </a:r>
          <a:endParaRPr lang="en-US"/>
        </a:p>
      </dgm:t>
    </dgm:pt>
    <dgm:pt modelId="{A753174F-718B-4303-849C-A62B758E634A}" type="parTrans" cxnId="{B3567397-F852-4054-98E5-6EAFBC456040}">
      <dgm:prSet/>
      <dgm:spPr/>
      <dgm:t>
        <a:bodyPr/>
        <a:lstStyle/>
        <a:p>
          <a:endParaRPr lang="en-US"/>
        </a:p>
      </dgm:t>
    </dgm:pt>
    <dgm:pt modelId="{77537065-B6ED-47B9-A482-08A77DC10BAC}" type="sibTrans" cxnId="{B3567397-F852-4054-98E5-6EAFBC456040}">
      <dgm:prSet/>
      <dgm:spPr/>
      <dgm:t>
        <a:bodyPr/>
        <a:lstStyle/>
        <a:p>
          <a:endParaRPr lang="en-US"/>
        </a:p>
      </dgm:t>
    </dgm:pt>
    <dgm:pt modelId="{A6825AE8-2734-49D7-9DB4-CADD94C99CD9}">
      <dgm:prSet/>
      <dgm:spPr/>
      <dgm:t>
        <a:bodyPr/>
        <a:lstStyle/>
        <a:p>
          <a:pPr rtl="0"/>
          <a:r>
            <a:rPr lang="en-US" b="0" i="0" smtClean="0"/>
            <a:t>Beat previous score or repeat 100% from last session.</a:t>
          </a:r>
          <a:endParaRPr lang="en-US"/>
        </a:p>
      </dgm:t>
    </dgm:pt>
    <dgm:pt modelId="{3EC925A0-F2E5-44FD-9544-6DC993D03BAB}" type="parTrans" cxnId="{4DA881E1-E28A-4EE0-9849-03ECED8797AF}">
      <dgm:prSet/>
      <dgm:spPr/>
      <dgm:t>
        <a:bodyPr/>
        <a:lstStyle/>
        <a:p>
          <a:endParaRPr lang="en-US"/>
        </a:p>
      </dgm:t>
    </dgm:pt>
    <dgm:pt modelId="{641DDFFE-1307-41A8-941A-66216792E929}" type="sibTrans" cxnId="{4DA881E1-E28A-4EE0-9849-03ECED8797AF}">
      <dgm:prSet/>
      <dgm:spPr/>
      <dgm:t>
        <a:bodyPr/>
        <a:lstStyle/>
        <a:p>
          <a:endParaRPr lang="en-US"/>
        </a:p>
      </dgm:t>
    </dgm:pt>
    <dgm:pt modelId="{6495BCFF-9522-4CB6-8171-6916796970B5}" type="pres">
      <dgm:prSet presAssocID="{3168B5DB-3E3F-4ED7-831B-28AC0E7C1B35}" presName="linear" presStyleCnt="0">
        <dgm:presLayoutVars>
          <dgm:animLvl val="lvl"/>
          <dgm:resizeHandles val="exact"/>
        </dgm:presLayoutVars>
      </dgm:prSet>
      <dgm:spPr/>
      <dgm:t>
        <a:bodyPr/>
        <a:lstStyle/>
        <a:p>
          <a:endParaRPr lang="en-US"/>
        </a:p>
      </dgm:t>
    </dgm:pt>
    <dgm:pt modelId="{CBB010E1-99AF-4C1E-A726-36B79BA778EB}" type="pres">
      <dgm:prSet presAssocID="{0A480385-116B-468B-89A1-62FD50B5A9E9}" presName="parentText" presStyleLbl="node1" presStyleIdx="0" presStyleCnt="3">
        <dgm:presLayoutVars>
          <dgm:chMax val="0"/>
          <dgm:bulletEnabled val="1"/>
        </dgm:presLayoutVars>
      </dgm:prSet>
      <dgm:spPr/>
      <dgm:t>
        <a:bodyPr/>
        <a:lstStyle/>
        <a:p>
          <a:endParaRPr lang="en-US"/>
        </a:p>
      </dgm:t>
    </dgm:pt>
    <dgm:pt modelId="{F318FC23-DA69-4008-A7BE-A4F82B4412B6}" type="pres">
      <dgm:prSet presAssocID="{0A480385-116B-468B-89A1-62FD50B5A9E9}" presName="childText" presStyleLbl="revTx" presStyleIdx="0" presStyleCnt="3">
        <dgm:presLayoutVars>
          <dgm:bulletEnabled val="1"/>
        </dgm:presLayoutVars>
      </dgm:prSet>
      <dgm:spPr/>
      <dgm:t>
        <a:bodyPr/>
        <a:lstStyle/>
        <a:p>
          <a:endParaRPr lang="en-US"/>
        </a:p>
      </dgm:t>
    </dgm:pt>
    <dgm:pt modelId="{FE536724-6208-44CE-9B03-752B7E1D6634}" type="pres">
      <dgm:prSet presAssocID="{F4800D40-53B8-4864-9933-898A8E447902}" presName="parentText" presStyleLbl="node1" presStyleIdx="1" presStyleCnt="3">
        <dgm:presLayoutVars>
          <dgm:chMax val="0"/>
          <dgm:bulletEnabled val="1"/>
        </dgm:presLayoutVars>
      </dgm:prSet>
      <dgm:spPr/>
      <dgm:t>
        <a:bodyPr/>
        <a:lstStyle/>
        <a:p>
          <a:endParaRPr lang="en-US"/>
        </a:p>
      </dgm:t>
    </dgm:pt>
    <dgm:pt modelId="{79A235B1-DC66-4A02-8D05-C65ACB0ECBF0}" type="pres">
      <dgm:prSet presAssocID="{F4800D40-53B8-4864-9933-898A8E447902}" presName="childText" presStyleLbl="revTx" presStyleIdx="1" presStyleCnt="3">
        <dgm:presLayoutVars>
          <dgm:bulletEnabled val="1"/>
        </dgm:presLayoutVars>
      </dgm:prSet>
      <dgm:spPr/>
      <dgm:t>
        <a:bodyPr/>
        <a:lstStyle/>
        <a:p>
          <a:endParaRPr lang="en-US"/>
        </a:p>
      </dgm:t>
    </dgm:pt>
    <dgm:pt modelId="{739C3C73-8764-4300-96DD-0FBB61B498C6}" type="pres">
      <dgm:prSet presAssocID="{F08D9A66-DB31-42A0-A4A4-97B71ECEC2FC}" presName="parentText" presStyleLbl="node1" presStyleIdx="2" presStyleCnt="3">
        <dgm:presLayoutVars>
          <dgm:chMax val="0"/>
          <dgm:bulletEnabled val="1"/>
        </dgm:presLayoutVars>
      </dgm:prSet>
      <dgm:spPr/>
      <dgm:t>
        <a:bodyPr/>
        <a:lstStyle/>
        <a:p>
          <a:endParaRPr lang="en-US"/>
        </a:p>
      </dgm:t>
    </dgm:pt>
    <dgm:pt modelId="{2FC28DBE-1521-49F6-80CB-2941DAEFA967}" type="pres">
      <dgm:prSet presAssocID="{F08D9A66-DB31-42A0-A4A4-97B71ECEC2FC}" presName="childText" presStyleLbl="revTx" presStyleIdx="2" presStyleCnt="3">
        <dgm:presLayoutVars>
          <dgm:bulletEnabled val="1"/>
        </dgm:presLayoutVars>
      </dgm:prSet>
      <dgm:spPr/>
      <dgm:t>
        <a:bodyPr/>
        <a:lstStyle/>
        <a:p>
          <a:endParaRPr lang="en-US"/>
        </a:p>
      </dgm:t>
    </dgm:pt>
  </dgm:ptLst>
  <dgm:cxnLst>
    <dgm:cxn modelId="{56A15023-6431-4FB1-BC5A-13AB5118C6B9}" srcId="{0A480385-116B-468B-89A1-62FD50B5A9E9}" destId="{A26D2E0B-C4C8-4B05-ADBE-C69D976A6A9C}" srcOrd="0" destOrd="0" parTransId="{2E0E1E4A-D54D-4629-84AE-B0DDDCD55105}" sibTransId="{D30F0743-DBE5-4B16-B075-9C73731D4B13}"/>
    <dgm:cxn modelId="{3BA24662-5600-4AC3-BA89-C8D7449C8644}" type="presOf" srcId="{3168B5DB-3E3F-4ED7-831B-28AC0E7C1B35}" destId="{6495BCFF-9522-4CB6-8171-6916796970B5}" srcOrd="0" destOrd="0" presId="urn:microsoft.com/office/officeart/2005/8/layout/vList2"/>
    <dgm:cxn modelId="{6F0FBAD8-765D-4A10-A8DB-36812CB03071}" srcId="{F4800D40-53B8-4864-9933-898A8E447902}" destId="{5E6D20DD-8CF4-4319-BB4F-1619DA5E6C68}" srcOrd="0" destOrd="0" parTransId="{02D03A86-8BC2-4E5A-BB2B-C0C90CD546C2}" sibTransId="{D2C491C1-C68E-4032-AFB2-F68F374B10E3}"/>
    <dgm:cxn modelId="{2380623A-F457-40DA-8465-73FCB2F24B76}" srcId="{3168B5DB-3E3F-4ED7-831B-28AC0E7C1B35}" destId="{0A480385-116B-468B-89A1-62FD50B5A9E9}" srcOrd="0" destOrd="0" parTransId="{9E98D437-4DF9-46AD-B0E9-9B8D8FD0DCC5}" sibTransId="{A4C36F20-8A07-4A4D-8AFB-6C9D5740A0FD}"/>
    <dgm:cxn modelId="{63485729-30DE-424C-ABD5-BB8EAC238CCB}" type="presOf" srcId="{A6825AE8-2734-49D7-9DB4-CADD94C99CD9}" destId="{2FC28DBE-1521-49F6-80CB-2941DAEFA967}" srcOrd="0" destOrd="1" presId="urn:microsoft.com/office/officeart/2005/8/layout/vList2"/>
    <dgm:cxn modelId="{9345E7DB-06D1-4A42-8CFC-5648D8232EE8}" type="presOf" srcId="{F08D9A66-DB31-42A0-A4A4-97B71ECEC2FC}" destId="{739C3C73-8764-4300-96DD-0FBB61B498C6}" srcOrd="0" destOrd="0" presId="urn:microsoft.com/office/officeart/2005/8/layout/vList2"/>
    <dgm:cxn modelId="{1BC1C1C1-0936-40FF-AF52-F95D414AC2F6}" type="presOf" srcId="{4CBF838A-5A3E-4363-891B-D904A5DD395F}" destId="{F318FC23-DA69-4008-A7BE-A4F82B4412B6}" srcOrd="0" destOrd="1" presId="urn:microsoft.com/office/officeart/2005/8/layout/vList2"/>
    <dgm:cxn modelId="{12D64736-8767-4BD6-B348-DBDFCC806F52}" type="presOf" srcId="{5E6D20DD-8CF4-4319-BB4F-1619DA5E6C68}" destId="{79A235B1-DC66-4A02-8D05-C65ACB0ECBF0}" srcOrd="0" destOrd="0" presId="urn:microsoft.com/office/officeart/2005/8/layout/vList2"/>
    <dgm:cxn modelId="{4DA881E1-E28A-4EE0-9849-03ECED8797AF}" srcId="{F08D9A66-DB31-42A0-A4A4-97B71ECEC2FC}" destId="{A6825AE8-2734-49D7-9DB4-CADD94C99CD9}" srcOrd="1" destOrd="0" parTransId="{3EC925A0-F2E5-44FD-9544-6DC993D03BAB}" sibTransId="{641DDFFE-1307-41A8-941A-66216792E929}"/>
    <dgm:cxn modelId="{4086A241-7616-480A-9F8A-FF963D4E6D49}" type="presOf" srcId="{F4800D40-53B8-4864-9933-898A8E447902}" destId="{FE536724-6208-44CE-9B03-752B7E1D6634}" srcOrd="0" destOrd="0" presId="urn:microsoft.com/office/officeart/2005/8/layout/vList2"/>
    <dgm:cxn modelId="{E924A83A-6340-4347-B11B-B1E0AA79B440}" srcId="{3168B5DB-3E3F-4ED7-831B-28AC0E7C1B35}" destId="{F4800D40-53B8-4864-9933-898A8E447902}" srcOrd="1" destOrd="0" parTransId="{6069B1DA-C885-4E3D-B2F6-9FD252F8F4DE}" sibTransId="{D68E63A6-4E51-4F79-BECA-965191718288}"/>
    <dgm:cxn modelId="{45208646-560A-4FC8-8D74-6BA2B19A7044}" type="presOf" srcId="{0A480385-116B-468B-89A1-62FD50B5A9E9}" destId="{CBB010E1-99AF-4C1E-A726-36B79BA778EB}" srcOrd="0" destOrd="0" presId="urn:microsoft.com/office/officeart/2005/8/layout/vList2"/>
    <dgm:cxn modelId="{15ED4470-0532-42A8-A24A-44A94DE10331}" srcId="{F4800D40-53B8-4864-9933-898A8E447902}" destId="{D07825C8-C272-4D3F-8B25-97F3B8E8C112}" srcOrd="1" destOrd="0" parTransId="{35D71AC4-03B1-4440-88DF-B5572DAC22B2}" sibTransId="{5163D0E1-501F-45E5-92DE-DE1CB1D8E287}"/>
    <dgm:cxn modelId="{1847DDD0-24F7-4685-A8A4-4A02CF1F8DB5}" srcId="{3168B5DB-3E3F-4ED7-831B-28AC0E7C1B35}" destId="{F08D9A66-DB31-42A0-A4A4-97B71ECEC2FC}" srcOrd="2" destOrd="0" parTransId="{1AE016E5-CE54-489D-A88C-6282D6CBE9D2}" sibTransId="{DA5A219F-B4F5-489C-98E3-C5821D7EAE07}"/>
    <dgm:cxn modelId="{EDE4CD06-DCC5-44DA-B5D9-FEBCAA55F5C1}" type="presOf" srcId="{A26D2E0B-C4C8-4B05-ADBE-C69D976A6A9C}" destId="{F318FC23-DA69-4008-A7BE-A4F82B4412B6}" srcOrd="0" destOrd="0" presId="urn:microsoft.com/office/officeart/2005/8/layout/vList2"/>
    <dgm:cxn modelId="{B3567397-F852-4054-98E5-6EAFBC456040}" srcId="{F08D9A66-DB31-42A0-A4A4-97B71ECEC2FC}" destId="{EE9D54BE-7464-4218-B608-43CA3A2DCBED}" srcOrd="0" destOrd="0" parTransId="{A753174F-718B-4303-849C-A62B758E634A}" sibTransId="{77537065-B6ED-47B9-A482-08A77DC10BAC}"/>
    <dgm:cxn modelId="{167A3382-A183-41F5-A7C1-81B915353787}" srcId="{0A480385-116B-468B-89A1-62FD50B5A9E9}" destId="{4CBF838A-5A3E-4363-891B-D904A5DD395F}" srcOrd="1" destOrd="0" parTransId="{C107428A-F12D-44D7-A57E-C16B5D3BDDD7}" sibTransId="{0ED6642F-C1E6-4F8B-BF51-45251635AB6C}"/>
    <dgm:cxn modelId="{6A85EF3C-1646-4C7F-87CF-E7803711FF3A}" type="presOf" srcId="{EE9D54BE-7464-4218-B608-43CA3A2DCBED}" destId="{2FC28DBE-1521-49F6-80CB-2941DAEFA967}" srcOrd="0" destOrd="0" presId="urn:microsoft.com/office/officeart/2005/8/layout/vList2"/>
    <dgm:cxn modelId="{7123A99B-A802-4B9D-81B2-F0EB2C102726}" type="presOf" srcId="{D07825C8-C272-4D3F-8B25-97F3B8E8C112}" destId="{79A235B1-DC66-4A02-8D05-C65ACB0ECBF0}" srcOrd="0" destOrd="1" presId="urn:microsoft.com/office/officeart/2005/8/layout/vList2"/>
    <dgm:cxn modelId="{BFF73801-2C6C-47F4-8C91-07B76FC6F841}" type="presParOf" srcId="{6495BCFF-9522-4CB6-8171-6916796970B5}" destId="{CBB010E1-99AF-4C1E-A726-36B79BA778EB}" srcOrd="0" destOrd="0" presId="urn:microsoft.com/office/officeart/2005/8/layout/vList2"/>
    <dgm:cxn modelId="{9302D3DB-6712-4E07-B9B5-9D6E14F3FC2C}" type="presParOf" srcId="{6495BCFF-9522-4CB6-8171-6916796970B5}" destId="{F318FC23-DA69-4008-A7BE-A4F82B4412B6}" srcOrd="1" destOrd="0" presId="urn:microsoft.com/office/officeart/2005/8/layout/vList2"/>
    <dgm:cxn modelId="{1F2A5103-82C5-4BF8-8245-AEA13E5FD438}" type="presParOf" srcId="{6495BCFF-9522-4CB6-8171-6916796970B5}" destId="{FE536724-6208-44CE-9B03-752B7E1D6634}" srcOrd="2" destOrd="0" presId="urn:microsoft.com/office/officeart/2005/8/layout/vList2"/>
    <dgm:cxn modelId="{2249296B-1A50-462C-AF6F-D9F28CB546FA}" type="presParOf" srcId="{6495BCFF-9522-4CB6-8171-6916796970B5}" destId="{79A235B1-DC66-4A02-8D05-C65ACB0ECBF0}" srcOrd="3" destOrd="0" presId="urn:microsoft.com/office/officeart/2005/8/layout/vList2"/>
    <dgm:cxn modelId="{50566D48-72DA-47BD-9364-EA0361FC3062}" type="presParOf" srcId="{6495BCFF-9522-4CB6-8171-6916796970B5}" destId="{739C3C73-8764-4300-96DD-0FBB61B498C6}" srcOrd="4" destOrd="0" presId="urn:microsoft.com/office/officeart/2005/8/layout/vList2"/>
    <dgm:cxn modelId="{F665BCAC-B380-4E3B-86D8-443936BA7D4E}" type="presParOf" srcId="{6495BCFF-9522-4CB6-8171-6916796970B5}" destId="{2FC28DBE-1521-49F6-80CB-2941DAEFA96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689DA648-D84B-4447-AB99-4AC506A5D6A5}" type="doc">
      <dgm:prSet loTypeId="urn:microsoft.com/office/officeart/2008/layout/PictureGrid" loCatId="picture" qsTypeId="urn:microsoft.com/office/officeart/2005/8/quickstyle/simple1" qsCatId="simple" csTypeId="urn:microsoft.com/office/officeart/2005/8/colors/accent1_2" csCatId="accent1" phldr="1"/>
      <dgm:spPr/>
      <dgm:t>
        <a:bodyPr/>
        <a:lstStyle/>
        <a:p>
          <a:endParaRPr lang="en-US"/>
        </a:p>
      </dgm:t>
    </dgm:pt>
    <dgm:pt modelId="{4332A091-A982-472C-8FA9-14B230DF17B7}">
      <dgm:prSet phldrT="[Text]" custT="1"/>
      <dgm:spPr/>
      <dgm:t>
        <a:bodyPr/>
        <a:lstStyle/>
        <a:p>
          <a:pPr algn="ctr"/>
          <a:r>
            <a:rPr lang="en-US" sz="1800" dirty="0" smtClean="0"/>
            <a:t>Tangible</a:t>
          </a:r>
          <a:endParaRPr lang="en-US" sz="1800" dirty="0"/>
        </a:p>
      </dgm:t>
    </dgm:pt>
    <dgm:pt modelId="{2AABF57B-EE7D-4E36-AE57-BA5F940F389F}" type="parTrans" cxnId="{F26742BC-5DBB-4234-A5DE-098AF8B60A1A}">
      <dgm:prSet/>
      <dgm:spPr/>
      <dgm:t>
        <a:bodyPr/>
        <a:lstStyle/>
        <a:p>
          <a:endParaRPr lang="en-US" sz="2800"/>
        </a:p>
      </dgm:t>
    </dgm:pt>
    <dgm:pt modelId="{9D41B303-5DCC-47B7-A598-E5FBB070C3C0}" type="sibTrans" cxnId="{F26742BC-5DBB-4234-A5DE-098AF8B60A1A}">
      <dgm:prSet/>
      <dgm:spPr/>
      <dgm:t>
        <a:bodyPr/>
        <a:lstStyle/>
        <a:p>
          <a:endParaRPr lang="en-US" sz="2800"/>
        </a:p>
      </dgm:t>
    </dgm:pt>
    <dgm:pt modelId="{28CAD588-15D6-459B-A185-5C8F0B2EC8BB}">
      <dgm:prSet phldrT="[Text]" custT="1"/>
      <dgm:spPr/>
      <dgm:t>
        <a:bodyPr/>
        <a:lstStyle/>
        <a:p>
          <a:pPr algn="ctr"/>
          <a:r>
            <a:rPr lang="en-US" sz="1800" dirty="0" smtClean="0"/>
            <a:t>Edible</a:t>
          </a:r>
          <a:endParaRPr lang="en-US" sz="1800" dirty="0"/>
        </a:p>
      </dgm:t>
    </dgm:pt>
    <dgm:pt modelId="{4F221771-0BA2-4DAC-879D-45B30AD3D80A}" type="parTrans" cxnId="{7CFA88C0-9DB9-4E02-B356-78A01F5EDF89}">
      <dgm:prSet/>
      <dgm:spPr/>
      <dgm:t>
        <a:bodyPr/>
        <a:lstStyle/>
        <a:p>
          <a:endParaRPr lang="en-US" sz="2800"/>
        </a:p>
      </dgm:t>
    </dgm:pt>
    <dgm:pt modelId="{EB59E2DA-3F8C-468E-9356-288B4CD709FB}" type="sibTrans" cxnId="{7CFA88C0-9DB9-4E02-B356-78A01F5EDF89}">
      <dgm:prSet/>
      <dgm:spPr/>
      <dgm:t>
        <a:bodyPr/>
        <a:lstStyle/>
        <a:p>
          <a:endParaRPr lang="en-US" sz="2800"/>
        </a:p>
      </dgm:t>
    </dgm:pt>
    <dgm:pt modelId="{BAA6119E-2CC9-407C-9E45-8811AC2EB5F9}">
      <dgm:prSet phldrT="[Text]" custT="1"/>
      <dgm:spPr/>
      <dgm:t>
        <a:bodyPr/>
        <a:lstStyle/>
        <a:p>
          <a:pPr algn="ctr"/>
          <a:r>
            <a:rPr lang="en-US" sz="1800" dirty="0" smtClean="0"/>
            <a:t>Activity or Privilege</a:t>
          </a:r>
          <a:endParaRPr lang="en-US" sz="1800" dirty="0"/>
        </a:p>
      </dgm:t>
    </dgm:pt>
    <dgm:pt modelId="{1AE5E717-F0B3-404E-84EC-5618CFB05D0E}" type="parTrans" cxnId="{51C39E31-7784-4F8C-9B6F-F419A0A39128}">
      <dgm:prSet/>
      <dgm:spPr/>
      <dgm:t>
        <a:bodyPr/>
        <a:lstStyle/>
        <a:p>
          <a:endParaRPr lang="en-US" sz="2800"/>
        </a:p>
      </dgm:t>
    </dgm:pt>
    <dgm:pt modelId="{E26D1A67-3150-417E-9112-D47BA65E07A8}" type="sibTrans" cxnId="{51C39E31-7784-4F8C-9B6F-F419A0A39128}">
      <dgm:prSet/>
      <dgm:spPr/>
      <dgm:t>
        <a:bodyPr/>
        <a:lstStyle/>
        <a:p>
          <a:endParaRPr lang="en-US" sz="2800"/>
        </a:p>
      </dgm:t>
    </dgm:pt>
    <dgm:pt modelId="{EB78CEFE-A166-4A72-B7AC-61AFFAE4CFA7}" type="pres">
      <dgm:prSet presAssocID="{689DA648-D84B-4447-AB99-4AC506A5D6A5}" presName="Name0" presStyleCnt="0">
        <dgm:presLayoutVars>
          <dgm:dir/>
        </dgm:presLayoutVars>
      </dgm:prSet>
      <dgm:spPr/>
      <dgm:t>
        <a:bodyPr/>
        <a:lstStyle/>
        <a:p>
          <a:endParaRPr lang="en-US"/>
        </a:p>
      </dgm:t>
    </dgm:pt>
    <dgm:pt modelId="{98F33EF4-731A-43B2-8208-3597EA395A04}" type="pres">
      <dgm:prSet presAssocID="{4332A091-A982-472C-8FA9-14B230DF17B7}" presName="composite" presStyleCnt="0"/>
      <dgm:spPr/>
    </dgm:pt>
    <dgm:pt modelId="{0E726F63-79D8-4A60-8D5E-E0DA0407DF72}" type="pres">
      <dgm:prSet presAssocID="{4332A091-A982-472C-8FA9-14B230DF17B7}" presName="rect2" presStyleLbl="revTx" presStyleIdx="0" presStyleCnt="3">
        <dgm:presLayoutVars>
          <dgm:bulletEnabled val="1"/>
        </dgm:presLayoutVars>
      </dgm:prSet>
      <dgm:spPr/>
      <dgm:t>
        <a:bodyPr/>
        <a:lstStyle/>
        <a:p>
          <a:endParaRPr lang="en-US"/>
        </a:p>
      </dgm:t>
    </dgm:pt>
    <dgm:pt modelId="{7809EC9C-81F5-4A1C-9F97-7F8D8A33C2E5}" type="pres">
      <dgm:prSet presAssocID="{4332A091-A982-472C-8FA9-14B230DF17B7}" presName="rect1" presStyleLbl="align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0C03DAD5-6B36-42E5-884F-B1416795A486}" type="pres">
      <dgm:prSet presAssocID="{9D41B303-5DCC-47B7-A598-E5FBB070C3C0}" presName="sibTrans" presStyleCnt="0"/>
      <dgm:spPr/>
    </dgm:pt>
    <dgm:pt modelId="{52691A9C-FA11-492B-A1A7-B26276F3B4D7}" type="pres">
      <dgm:prSet presAssocID="{28CAD588-15D6-459B-A185-5C8F0B2EC8BB}" presName="composite" presStyleCnt="0"/>
      <dgm:spPr/>
    </dgm:pt>
    <dgm:pt modelId="{78C5717E-6B62-473A-B2FE-ABCE02169096}" type="pres">
      <dgm:prSet presAssocID="{28CAD588-15D6-459B-A185-5C8F0B2EC8BB}" presName="rect2" presStyleLbl="revTx" presStyleIdx="1" presStyleCnt="3">
        <dgm:presLayoutVars>
          <dgm:bulletEnabled val="1"/>
        </dgm:presLayoutVars>
      </dgm:prSet>
      <dgm:spPr/>
      <dgm:t>
        <a:bodyPr/>
        <a:lstStyle/>
        <a:p>
          <a:endParaRPr lang="en-US"/>
        </a:p>
      </dgm:t>
    </dgm:pt>
    <dgm:pt modelId="{FF09B03C-A75F-4E9D-97EB-7D3761FBE880}" type="pres">
      <dgm:prSet presAssocID="{28CAD588-15D6-459B-A185-5C8F0B2EC8BB}" presName="rect1" presStyleLbl="align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23000" b="-23000"/>
          </a:stretch>
        </a:blipFill>
      </dgm:spPr>
      <dgm:t>
        <a:bodyPr/>
        <a:lstStyle/>
        <a:p>
          <a:endParaRPr lang="en-US"/>
        </a:p>
      </dgm:t>
    </dgm:pt>
    <dgm:pt modelId="{0146A64D-B19F-4C25-ADA2-656BB354E501}" type="pres">
      <dgm:prSet presAssocID="{EB59E2DA-3F8C-468E-9356-288B4CD709FB}" presName="sibTrans" presStyleCnt="0"/>
      <dgm:spPr/>
    </dgm:pt>
    <dgm:pt modelId="{E4AC6BD9-CED4-407E-861F-3B6E9310CD66}" type="pres">
      <dgm:prSet presAssocID="{BAA6119E-2CC9-407C-9E45-8811AC2EB5F9}" presName="composite" presStyleCnt="0"/>
      <dgm:spPr/>
    </dgm:pt>
    <dgm:pt modelId="{244D97A9-4BCF-49B6-AB7E-3EA7B892AACD}" type="pres">
      <dgm:prSet presAssocID="{BAA6119E-2CC9-407C-9E45-8811AC2EB5F9}" presName="rect2" presStyleLbl="revTx" presStyleIdx="2" presStyleCnt="3" custScaleX="166192" custScaleY="86778">
        <dgm:presLayoutVars>
          <dgm:bulletEnabled val="1"/>
        </dgm:presLayoutVars>
      </dgm:prSet>
      <dgm:spPr/>
      <dgm:t>
        <a:bodyPr/>
        <a:lstStyle/>
        <a:p>
          <a:endParaRPr lang="en-US"/>
        </a:p>
      </dgm:t>
    </dgm:pt>
    <dgm:pt modelId="{775913A9-C40F-4B78-A6B0-4097EA98644F}" type="pres">
      <dgm:prSet presAssocID="{BAA6119E-2CC9-407C-9E45-8811AC2EB5F9}" presName="rect1" presStyleLbl="align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dgm:spPr>
    </dgm:pt>
  </dgm:ptLst>
  <dgm:cxnLst>
    <dgm:cxn modelId="{36A442D4-1A3E-469C-837B-9F48824C345F}" type="presOf" srcId="{4332A091-A982-472C-8FA9-14B230DF17B7}" destId="{0E726F63-79D8-4A60-8D5E-E0DA0407DF72}" srcOrd="0" destOrd="0" presId="urn:microsoft.com/office/officeart/2008/layout/PictureGrid"/>
    <dgm:cxn modelId="{11FF819F-A1F4-488D-AD8D-AEC640992F4A}" type="presOf" srcId="{689DA648-D84B-4447-AB99-4AC506A5D6A5}" destId="{EB78CEFE-A166-4A72-B7AC-61AFFAE4CFA7}" srcOrd="0" destOrd="0" presId="urn:microsoft.com/office/officeart/2008/layout/PictureGrid"/>
    <dgm:cxn modelId="{6D2A45D1-B26E-49CB-BF7C-466132D3E025}" type="presOf" srcId="{28CAD588-15D6-459B-A185-5C8F0B2EC8BB}" destId="{78C5717E-6B62-473A-B2FE-ABCE02169096}" srcOrd="0" destOrd="0" presId="urn:microsoft.com/office/officeart/2008/layout/PictureGrid"/>
    <dgm:cxn modelId="{7CFA88C0-9DB9-4E02-B356-78A01F5EDF89}" srcId="{689DA648-D84B-4447-AB99-4AC506A5D6A5}" destId="{28CAD588-15D6-459B-A185-5C8F0B2EC8BB}" srcOrd="1" destOrd="0" parTransId="{4F221771-0BA2-4DAC-879D-45B30AD3D80A}" sibTransId="{EB59E2DA-3F8C-468E-9356-288B4CD709FB}"/>
    <dgm:cxn modelId="{1C278B3C-D3C9-4740-8E36-F1C385C6950B}" type="presOf" srcId="{BAA6119E-2CC9-407C-9E45-8811AC2EB5F9}" destId="{244D97A9-4BCF-49B6-AB7E-3EA7B892AACD}" srcOrd="0" destOrd="0" presId="urn:microsoft.com/office/officeart/2008/layout/PictureGrid"/>
    <dgm:cxn modelId="{51C39E31-7784-4F8C-9B6F-F419A0A39128}" srcId="{689DA648-D84B-4447-AB99-4AC506A5D6A5}" destId="{BAA6119E-2CC9-407C-9E45-8811AC2EB5F9}" srcOrd="2" destOrd="0" parTransId="{1AE5E717-F0B3-404E-84EC-5618CFB05D0E}" sibTransId="{E26D1A67-3150-417E-9112-D47BA65E07A8}"/>
    <dgm:cxn modelId="{F26742BC-5DBB-4234-A5DE-098AF8B60A1A}" srcId="{689DA648-D84B-4447-AB99-4AC506A5D6A5}" destId="{4332A091-A982-472C-8FA9-14B230DF17B7}" srcOrd="0" destOrd="0" parTransId="{2AABF57B-EE7D-4E36-AE57-BA5F940F389F}" sibTransId="{9D41B303-5DCC-47B7-A598-E5FBB070C3C0}"/>
    <dgm:cxn modelId="{D25A086C-3DCF-40A7-9110-FF71C4BB34A8}" type="presParOf" srcId="{EB78CEFE-A166-4A72-B7AC-61AFFAE4CFA7}" destId="{98F33EF4-731A-43B2-8208-3597EA395A04}" srcOrd="0" destOrd="0" presId="urn:microsoft.com/office/officeart/2008/layout/PictureGrid"/>
    <dgm:cxn modelId="{CE3106B9-F7C5-4BB2-A74D-BDC640B5640E}" type="presParOf" srcId="{98F33EF4-731A-43B2-8208-3597EA395A04}" destId="{0E726F63-79D8-4A60-8D5E-E0DA0407DF72}" srcOrd="0" destOrd="0" presId="urn:microsoft.com/office/officeart/2008/layout/PictureGrid"/>
    <dgm:cxn modelId="{31FDF605-9C08-41D7-80D8-E64576377FB3}" type="presParOf" srcId="{98F33EF4-731A-43B2-8208-3597EA395A04}" destId="{7809EC9C-81F5-4A1C-9F97-7F8D8A33C2E5}" srcOrd="1" destOrd="0" presId="urn:microsoft.com/office/officeart/2008/layout/PictureGrid"/>
    <dgm:cxn modelId="{72EFFB95-716A-48D9-B3C4-7E6EE64D44EB}" type="presParOf" srcId="{EB78CEFE-A166-4A72-B7AC-61AFFAE4CFA7}" destId="{0C03DAD5-6B36-42E5-884F-B1416795A486}" srcOrd="1" destOrd="0" presId="urn:microsoft.com/office/officeart/2008/layout/PictureGrid"/>
    <dgm:cxn modelId="{4C957B6B-CD95-4F76-9B1B-7CDB47DF6C79}" type="presParOf" srcId="{EB78CEFE-A166-4A72-B7AC-61AFFAE4CFA7}" destId="{52691A9C-FA11-492B-A1A7-B26276F3B4D7}" srcOrd="2" destOrd="0" presId="urn:microsoft.com/office/officeart/2008/layout/PictureGrid"/>
    <dgm:cxn modelId="{05FAA8C7-33A3-42D5-A8DA-703A2006ACF5}" type="presParOf" srcId="{52691A9C-FA11-492B-A1A7-B26276F3B4D7}" destId="{78C5717E-6B62-473A-B2FE-ABCE02169096}" srcOrd="0" destOrd="0" presId="urn:microsoft.com/office/officeart/2008/layout/PictureGrid"/>
    <dgm:cxn modelId="{2A8CB958-448E-4B18-BB84-2A98154AA05E}" type="presParOf" srcId="{52691A9C-FA11-492B-A1A7-B26276F3B4D7}" destId="{FF09B03C-A75F-4E9D-97EB-7D3761FBE880}" srcOrd="1" destOrd="0" presId="urn:microsoft.com/office/officeart/2008/layout/PictureGrid"/>
    <dgm:cxn modelId="{2AB4E3B6-0FB3-4B9F-9BD0-C88550145738}" type="presParOf" srcId="{EB78CEFE-A166-4A72-B7AC-61AFFAE4CFA7}" destId="{0146A64D-B19F-4C25-ADA2-656BB354E501}" srcOrd="3" destOrd="0" presId="urn:microsoft.com/office/officeart/2008/layout/PictureGrid"/>
    <dgm:cxn modelId="{A6CD9247-9020-4E60-80EB-48F054805AEE}" type="presParOf" srcId="{EB78CEFE-A166-4A72-B7AC-61AFFAE4CFA7}" destId="{E4AC6BD9-CED4-407E-861F-3B6E9310CD66}" srcOrd="4" destOrd="0" presId="urn:microsoft.com/office/officeart/2008/layout/PictureGrid"/>
    <dgm:cxn modelId="{10A6C855-A458-4E4F-8A82-43CEB9EE7832}" type="presParOf" srcId="{E4AC6BD9-CED4-407E-861F-3B6E9310CD66}" destId="{244D97A9-4BCF-49B6-AB7E-3EA7B892AACD}" srcOrd="0" destOrd="0" presId="urn:microsoft.com/office/officeart/2008/layout/PictureGrid"/>
    <dgm:cxn modelId="{0CE19BDA-41F1-4B9B-8D08-ACBC5E6D16ED}" type="presParOf" srcId="{E4AC6BD9-CED4-407E-861F-3B6E9310CD66}" destId="{775913A9-C40F-4B78-A6B0-4097EA98644F}" srcOrd="1" destOrd="0" presId="urn:microsoft.com/office/officeart/2008/layout/PictureGri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2614ED1B-29A0-4238-921A-8ED0B8696871}" type="doc">
      <dgm:prSet loTypeId="urn:microsoft.com/office/officeart/2008/layout/HorizontalMultiLevelHierarchy" loCatId="hierarchy" qsTypeId="urn:microsoft.com/office/officeart/2005/8/quickstyle/simple1" qsCatId="simple" csTypeId="urn:microsoft.com/office/officeart/2005/8/colors/accent0_1" csCatId="mainScheme" phldr="1"/>
      <dgm:spPr/>
      <dgm:t>
        <a:bodyPr/>
        <a:lstStyle/>
        <a:p>
          <a:endParaRPr lang="en-US"/>
        </a:p>
      </dgm:t>
    </dgm:pt>
    <dgm:pt modelId="{E1F24A11-213B-4007-9E39-8DF40F9AA0FE}">
      <dgm:prSet phldrT="[Text]"/>
      <dgm:spPr/>
      <dgm:t>
        <a:bodyPr/>
        <a:lstStyle/>
        <a:p>
          <a:r>
            <a:rPr lang="en-US" dirty="0" smtClean="0"/>
            <a:t>Increase Strength</a:t>
          </a:r>
          <a:endParaRPr lang="en-US" dirty="0"/>
        </a:p>
      </dgm:t>
    </dgm:pt>
    <dgm:pt modelId="{FC9E8C6E-B92A-471C-B0CD-4001418B3BF7}" type="parTrans" cxnId="{3ABFF6C6-D59A-4B8C-BDCA-294AB4340D7B}">
      <dgm:prSet/>
      <dgm:spPr/>
      <dgm:t>
        <a:bodyPr/>
        <a:lstStyle/>
        <a:p>
          <a:endParaRPr lang="en-US"/>
        </a:p>
      </dgm:t>
    </dgm:pt>
    <dgm:pt modelId="{A72C1CA1-A05A-4606-AED2-1ED598D14953}" type="sibTrans" cxnId="{3ABFF6C6-D59A-4B8C-BDCA-294AB4340D7B}">
      <dgm:prSet/>
      <dgm:spPr/>
      <dgm:t>
        <a:bodyPr/>
        <a:lstStyle/>
        <a:p>
          <a:endParaRPr lang="en-US"/>
        </a:p>
      </dgm:t>
    </dgm:pt>
    <dgm:pt modelId="{8E951B0E-880B-4075-9337-6B75A2604E90}">
      <dgm:prSet phldrT="[Text]" custT="1"/>
      <dgm:spPr/>
      <dgm:t>
        <a:bodyPr/>
        <a:lstStyle/>
        <a:p>
          <a:r>
            <a:rPr lang="en-US" sz="2000" dirty="0" smtClean="0"/>
            <a:t>Adjust Session Length, Frequency, or Total Duration</a:t>
          </a:r>
          <a:endParaRPr lang="en-US" sz="2000" dirty="0"/>
        </a:p>
      </dgm:t>
    </dgm:pt>
    <dgm:pt modelId="{5ECCC15A-B9BA-40CD-82B8-BE949CE90E48}" type="parTrans" cxnId="{BCADBD55-BCF4-4C59-AD6E-00A315377A78}">
      <dgm:prSet/>
      <dgm:spPr/>
      <dgm:t>
        <a:bodyPr/>
        <a:lstStyle/>
        <a:p>
          <a:endParaRPr lang="en-US"/>
        </a:p>
      </dgm:t>
    </dgm:pt>
    <dgm:pt modelId="{72D792D4-9F71-444C-B92B-337D078C8083}" type="sibTrans" cxnId="{BCADBD55-BCF4-4C59-AD6E-00A315377A78}">
      <dgm:prSet/>
      <dgm:spPr/>
      <dgm:t>
        <a:bodyPr/>
        <a:lstStyle/>
        <a:p>
          <a:endParaRPr lang="en-US"/>
        </a:p>
      </dgm:t>
    </dgm:pt>
    <dgm:pt modelId="{6C4E5EA3-F730-4C5D-B0E0-3067A46B9B55}">
      <dgm:prSet phldrT="[Text]"/>
      <dgm:spPr/>
      <dgm:t>
        <a:bodyPr/>
        <a:lstStyle/>
        <a:p>
          <a:r>
            <a:rPr lang="en-US" dirty="0" smtClean="0"/>
            <a:t>Alter the Task</a:t>
          </a:r>
          <a:endParaRPr lang="en-US" dirty="0"/>
        </a:p>
      </dgm:t>
    </dgm:pt>
    <dgm:pt modelId="{B9749231-A063-4245-B5EF-8266D34E7248}" type="parTrans" cxnId="{0AA9F33A-7A61-411A-B2AF-AFC40996A3F4}">
      <dgm:prSet/>
      <dgm:spPr/>
      <dgm:t>
        <a:bodyPr/>
        <a:lstStyle/>
        <a:p>
          <a:endParaRPr lang="en-US"/>
        </a:p>
      </dgm:t>
    </dgm:pt>
    <dgm:pt modelId="{5CC00595-E433-431C-8DD0-37D110857F32}" type="sibTrans" cxnId="{0AA9F33A-7A61-411A-B2AF-AFC40996A3F4}">
      <dgm:prSet/>
      <dgm:spPr/>
      <dgm:t>
        <a:bodyPr/>
        <a:lstStyle/>
        <a:p>
          <a:endParaRPr lang="en-US"/>
        </a:p>
      </dgm:t>
    </dgm:pt>
    <dgm:pt modelId="{CC205D93-39B3-4E68-A1A4-5EFBEFAFBCBB}">
      <dgm:prSet phldrT="[Text]"/>
      <dgm:spPr/>
      <dgm:t>
        <a:bodyPr/>
        <a:lstStyle/>
        <a:p>
          <a:r>
            <a:rPr lang="en-US" dirty="0" smtClean="0"/>
            <a:t>Increase OTPs</a:t>
          </a:r>
          <a:endParaRPr lang="en-US" dirty="0"/>
        </a:p>
      </dgm:t>
    </dgm:pt>
    <dgm:pt modelId="{3CFEFD3C-E8F3-4B35-9794-866E1D9F4B22}" type="parTrans" cxnId="{F0A1430C-CC22-47BD-A5D3-60C2334188AE}">
      <dgm:prSet/>
      <dgm:spPr/>
      <dgm:t>
        <a:bodyPr/>
        <a:lstStyle/>
        <a:p>
          <a:endParaRPr lang="en-US"/>
        </a:p>
      </dgm:t>
    </dgm:pt>
    <dgm:pt modelId="{E71AE1C6-3AB3-4DF5-AD0F-8EE4ED1C4841}" type="sibTrans" cxnId="{F0A1430C-CC22-47BD-A5D3-60C2334188AE}">
      <dgm:prSet/>
      <dgm:spPr/>
      <dgm:t>
        <a:bodyPr/>
        <a:lstStyle/>
        <a:p>
          <a:endParaRPr lang="en-US"/>
        </a:p>
      </dgm:t>
    </dgm:pt>
    <dgm:pt modelId="{76325403-72A4-4E8A-853D-9A4975143B68}">
      <dgm:prSet phldrT="[Text]"/>
      <dgm:spPr/>
      <dgm:t>
        <a:bodyPr/>
        <a:lstStyle/>
        <a:p>
          <a:r>
            <a:rPr lang="en-US" dirty="0" smtClean="0"/>
            <a:t>Decrease Group Size</a:t>
          </a:r>
          <a:endParaRPr lang="en-US" dirty="0"/>
        </a:p>
      </dgm:t>
    </dgm:pt>
    <dgm:pt modelId="{061EB14D-7CC3-4E03-9625-62789EE5C2C4}" type="parTrans" cxnId="{F13D5922-EF2B-4232-81CC-A80F5F89EF4D}">
      <dgm:prSet/>
      <dgm:spPr/>
      <dgm:t>
        <a:bodyPr/>
        <a:lstStyle/>
        <a:p>
          <a:endParaRPr lang="en-US"/>
        </a:p>
      </dgm:t>
    </dgm:pt>
    <dgm:pt modelId="{78D5EABB-03A2-40AA-86BF-1D4AA16D65CE}" type="sibTrans" cxnId="{F13D5922-EF2B-4232-81CC-A80F5F89EF4D}">
      <dgm:prSet/>
      <dgm:spPr/>
      <dgm:t>
        <a:bodyPr/>
        <a:lstStyle/>
        <a:p>
          <a:endParaRPr lang="en-US"/>
        </a:p>
      </dgm:t>
    </dgm:pt>
    <dgm:pt modelId="{EA438BFA-9BCD-446C-A5F9-9F6726A2C18E}" type="pres">
      <dgm:prSet presAssocID="{2614ED1B-29A0-4238-921A-8ED0B8696871}" presName="Name0" presStyleCnt="0">
        <dgm:presLayoutVars>
          <dgm:chPref val="1"/>
          <dgm:dir/>
          <dgm:animOne val="branch"/>
          <dgm:animLvl val="lvl"/>
          <dgm:resizeHandles val="exact"/>
        </dgm:presLayoutVars>
      </dgm:prSet>
      <dgm:spPr/>
      <dgm:t>
        <a:bodyPr/>
        <a:lstStyle/>
        <a:p>
          <a:endParaRPr lang="en-US"/>
        </a:p>
      </dgm:t>
    </dgm:pt>
    <dgm:pt modelId="{88E94710-E435-4876-A55D-0F10B50C3899}" type="pres">
      <dgm:prSet presAssocID="{E1F24A11-213B-4007-9E39-8DF40F9AA0FE}" presName="root1" presStyleCnt="0"/>
      <dgm:spPr/>
      <dgm:t>
        <a:bodyPr/>
        <a:lstStyle/>
        <a:p>
          <a:endParaRPr lang="en-US"/>
        </a:p>
      </dgm:t>
    </dgm:pt>
    <dgm:pt modelId="{3AF74E27-74FD-49B1-BEF2-FC319D30FEF1}" type="pres">
      <dgm:prSet presAssocID="{E1F24A11-213B-4007-9E39-8DF40F9AA0FE}" presName="LevelOneTextNode" presStyleLbl="node0" presStyleIdx="0" presStyleCnt="1">
        <dgm:presLayoutVars>
          <dgm:chPref val="3"/>
        </dgm:presLayoutVars>
      </dgm:prSet>
      <dgm:spPr/>
      <dgm:t>
        <a:bodyPr/>
        <a:lstStyle/>
        <a:p>
          <a:endParaRPr lang="en-US"/>
        </a:p>
      </dgm:t>
    </dgm:pt>
    <dgm:pt modelId="{750FF3BD-18D7-44E4-BFC1-8FE1A0BF5CB1}" type="pres">
      <dgm:prSet presAssocID="{E1F24A11-213B-4007-9E39-8DF40F9AA0FE}" presName="level2hierChild" presStyleCnt="0"/>
      <dgm:spPr/>
      <dgm:t>
        <a:bodyPr/>
        <a:lstStyle/>
        <a:p>
          <a:endParaRPr lang="en-US"/>
        </a:p>
      </dgm:t>
    </dgm:pt>
    <dgm:pt modelId="{72AB2D08-7E7B-44DA-97CD-3868F41717B6}" type="pres">
      <dgm:prSet presAssocID="{5ECCC15A-B9BA-40CD-82B8-BE949CE90E48}" presName="conn2-1" presStyleLbl="parChTrans1D2" presStyleIdx="0" presStyleCnt="4"/>
      <dgm:spPr/>
      <dgm:t>
        <a:bodyPr/>
        <a:lstStyle/>
        <a:p>
          <a:endParaRPr lang="en-US"/>
        </a:p>
      </dgm:t>
    </dgm:pt>
    <dgm:pt modelId="{4D53FA6B-298A-4407-8509-4EB45474031F}" type="pres">
      <dgm:prSet presAssocID="{5ECCC15A-B9BA-40CD-82B8-BE949CE90E48}" presName="connTx" presStyleLbl="parChTrans1D2" presStyleIdx="0" presStyleCnt="4"/>
      <dgm:spPr/>
      <dgm:t>
        <a:bodyPr/>
        <a:lstStyle/>
        <a:p>
          <a:endParaRPr lang="en-US"/>
        </a:p>
      </dgm:t>
    </dgm:pt>
    <dgm:pt modelId="{DC2B02DB-79FE-43B3-901E-BC286B05745F}" type="pres">
      <dgm:prSet presAssocID="{8E951B0E-880B-4075-9337-6B75A2604E90}" presName="root2" presStyleCnt="0"/>
      <dgm:spPr/>
      <dgm:t>
        <a:bodyPr/>
        <a:lstStyle/>
        <a:p>
          <a:endParaRPr lang="en-US"/>
        </a:p>
      </dgm:t>
    </dgm:pt>
    <dgm:pt modelId="{EC06A2AE-E4FE-4B49-89C9-47BB9F5E66B0}" type="pres">
      <dgm:prSet presAssocID="{8E951B0E-880B-4075-9337-6B75A2604E90}" presName="LevelTwoTextNode" presStyleLbl="node2" presStyleIdx="0" presStyleCnt="4">
        <dgm:presLayoutVars>
          <dgm:chPref val="3"/>
        </dgm:presLayoutVars>
      </dgm:prSet>
      <dgm:spPr/>
      <dgm:t>
        <a:bodyPr/>
        <a:lstStyle/>
        <a:p>
          <a:endParaRPr lang="en-US"/>
        </a:p>
      </dgm:t>
    </dgm:pt>
    <dgm:pt modelId="{F9126421-E23E-479B-B1AE-56480F066026}" type="pres">
      <dgm:prSet presAssocID="{8E951B0E-880B-4075-9337-6B75A2604E90}" presName="level3hierChild" presStyleCnt="0"/>
      <dgm:spPr/>
      <dgm:t>
        <a:bodyPr/>
        <a:lstStyle/>
        <a:p>
          <a:endParaRPr lang="en-US"/>
        </a:p>
      </dgm:t>
    </dgm:pt>
    <dgm:pt modelId="{DAEA5D81-8758-4558-B167-7BE7915EDA01}" type="pres">
      <dgm:prSet presAssocID="{3CFEFD3C-E8F3-4B35-9794-866E1D9F4B22}" presName="conn2-1" presStyleLbl="parChTrans1D2" presStyleIdx="1" presStyleCnt="4"/>
      <dgm:spPr/>
      <dgm:t>
        <a:bodyPr/>
        <a:lstStyle/>
        <a:p>
          <a:endParaRPr lang="en-US"/>
        </a:p>
      </dgm:t>
    </dgm:pt>
    <dgm:pt modelId="{457760F9-B26D-42ED-8001-8CDB1B7FD342}" type="pres">
      <dgm:prSet presAssocID="{3CFEFD3C-E8F3-4B35-9794-866E1D9F4B22}" presName="connTx" presStyleLbl="parChTrans1D2" presStyleIdx="1" presStyleCnt="4"/>
      <dgm:spPr/>
      <dgm:t>
        <a:bodyPr/>
        <a:lstStyle/>
        <a:p>
          <a:endParaRPr lang="en-US"/>
        </a:p>
      </dgm:t>
    </dgm:pt>
    <dgm:pt modelId="{6BA22830-EAED-4D53-9DB1-0F2AFD20F44C}" type="pres">
      <dgm:prSet presAssocID="{CC205D93-39B3-4E68-A1A4-5EFBEFAFBCBB}" presName="root2" presStyleCnt="0"/>
      <dgm:spPr/>
      <dgm:t>
        <a:bodyPr/>
        <a:lstStyle/>
        <a:p>
          <a:endParaRPr lang="en-US"/>
        </a:p>
      </dgm:t>
    </dgm:pt>
    <dgm:pt modelId="{F4A39624-D98A-4051-A7AE-70D5ACC34BD6}" type="pres">
      <dgm:prSet presAssocID="{CC205D93-39B3-4E68-A1A4-5EFBEFAFBCBB}" presName="LevelTwoTextNode" presStyleLbl="node2" presStyleIdx="1" presStyleCnt="4">
        <dgm:presLayoutVars>
          <dgm:chPref val="3"/>
        </dgm:presLayoutVars>
      </dgm:prSet>
      <dgm:spPr/>
      <dgm:t>
        <a:bodyPr/>
        <a:lstStyle/>
        <a:p>
          <a:endParaRPr lang="en-US"/>
        </a:p>
      </dgm:t>
    </dgm:pt>
    <dgm:pt modelId="{8F63C357-3C68-42AB-B919-E4523F7FDCB0}" type="pres">
      <dgm:prSet presAssocID="{CC205D93-39B3-4E68-A1A4-5EFBEFAFBCBB}" presName="level3hierChild" presStyleCnt="0"/>
      <dgm:spPr/>
      <dgm:t>
        <a:bodyPr/>
        <a:lstStyle/>
        <a:p>
          <a:endParaRPr lang="en-US"/>
        </a:p>
      </dgm:t>
    </dgm:pt>
    <dgm:pt modelId="{1A4A04F7-868F-4B51-AB45-F478D4B3132A}" type="pres">
      <dgm:prSet presAssocID="{B9749231-A063-4245-B5EF-8266D34E7248}" presName="conn2-1" presStyleLbl="parChTrans1D2" presStyleIdx="2" presStyleCnt="4"/>
      <dgm:spPr/>
      <dgm:t>
        <a:bodyPr/>
        <a:lstStyle/>
        <a:p>
          <a:endParaRPr lang="en-US"/>
        </a:p>
      </dgm:t>
    </dgm:pt>
    <dgm:pt modelId="{B62EB786-E2BA-4EB4-9CE8-F4EAB0E9045C}" type="pres">
      <dgm:prSet presAssocID="{B9749231-A063-4245-B5EF-8266D34E7248}" presName="connTx" presStyleLbl="parChTrans1D2" presStyleIdx="2" presStyleCnt="4"/>
      <dgm:spPr/>
      <dgm:t>
        <a:bodyPr/>
        <a:lstStyle/>
        <a:p>
          <a:endParaRPr lang="en-US"/>
        </a:p>
      </dgm:t>
    </dgm:pt>
    <dgm:pt modelId="{8DD4F39B-5340-4BC8-8EFC-FEBA687DC00A}" type="pres">
      <dgm:prSet presAssocID="{6C4E5EA3-F730-4C5D-B0E0-3067A46B9B55}" presName="root2" presStyleCnt="0"/>
      <dgm:spPr/>
      <dgm:t>
        <a:bodyPr/>
        <a:lstStyle/>
        <a:p>
          <a:endParaRPr lang="en-US"/>
        </a:p>
      </dgm:t>
    </dgm:pt>
    <dgm:pt modelId="{C376F476-EAE5-42C8-9B54-1CDA51733638}" type="pres">
      <dgm:prSet presAssocID="{6C4E5EA3-F730-4C5D-B0E0-3067A46B9B55}" presName="LevelTwoTextNode" presStyleLbl="node2" presStyleIdx="2" presStyleCnt="4">
        <dgm:presLayoutVars>
          <dgm:chPref val="3"/>
        </dgm:presLayoutVars>
      </dgm:prSet>
      <dgm:spPr/>
      <dgm:t>
        <a:bodyPr/>
        <a:lstStyle/>
        <a:p>
          <a:endParaRPr lang="en-US"/>
        </a:p>
      </dgm:t>
    </dgm:pt>
    <dgm:pt modelId="{5218685A-73B8-41D6-8AB7-0CEC75CCA904}" type="pres">
      <dgm:prSet presAssocID="{6C4E5EA3-F730-4C5D-B0E0-3067A46B9B55}" presName="level3hierChild" presStyleCnt="0"/>
      <dgm:spPr/>
      <dgm:t>
        <a:bodyPr/>
        <a:lstStyle/>
        <a:p>
          <a:endParaRPr lang="en-US"/>
        </a:p>
      </dgm:t>
    </dgm:pt>
    <dgm:pt modelId="{8B87F33F-4749-483C-829D-F9A037659439}" type="pres">
      <dgm:prSet presAssocID="{061EB14D-7CC3-4E03-9625-62789EE5C2C4}" presName="conn2-1" presStyleLbl="parChTrans1D2" presStyleIdx="3" presStyleCnt="4"/>
      <dgm:spPr/>
      <dgm:t>
        <a:bodyPr/>
        <a:lstStyle/>
        <a:p>
          <a:endParaRPr lang="en-US"/>
        </a:p>
      </dgm:t>
    </dgm:pt>
    <dgm:pt modelId="{700FD2AA-AA9F-401F-9A2C-D9FF22E350B0}" type="pres">
      <dgm:prSet presAssocID="{061EB14D-7CC3-4E03-9625-62789EE5C2C4}" presName="connTx" presStyleLbl="parChTrans1D2" presStyleIdx="3" presStyleCnt="4"/>
      <dgm:spPr/>
      <dgm:t>
        <a:bodyPr/>
        <a:lstStyle/>
        <a:p>
          <a:endParaRPr lang="en-US"/>
        </a:p>
      </dgm:t>
    </dgm:pt>
    <dgm:pt modelId="{B18D530B-A78C-444D-A20B-B3D76AAD8EA7}" type="pres">
      <dgm:prSet presAssocID="{76325403-72A4-4E8A-853D-9A4975143B68}" presName="root2" presStyleCnt="0"/>
      <dgm:spPr/>
      <dgm:t>
        <a:bodyPr/>
        <a:lstStyle/>
        <a:p>
          <a:endParaRPr lang="en-US"/>
        </a:p>
      </dgm:t>
    </dgm:pt>
    <dgm:pt modelId="{A3A8C613-DC9E-4A4E-8CFD-7ECB5B95735B}" type="pres">
      <dgm:prSet presAssocID="{76325403-72A4-4E8A-853D-9A4975143B68}" presName="LevelTwoTextNode" presStyleLbl="node2" presStyleIdx="3" presStyleCnt="4">
        <dgm:presLayoutVars>
          <dgm:chPref val="3"/>
        </dgm:presLayoutVars>
      </dgm:prSet>
      <dgm:spPr/>
      <dgm:t>
        <a:bodyPr/>
        <a:lstStyle/>
        <a:p>
          <a:endParaRPr lang="en-US"/>
        </a:p>
      </dgm:t>
    </dgm:pt>
    <dgm:pt modelId="{22F518F5-817C-4182-B19F-068137E4142F}" type="pres">
      <dgm:prSet presAssocID="{76325403-72A4-4E8A-853D-9A4975143B68}" presName="level3hierChild" presStyleCnt="0"/>
      <dgm:spPr/>
      <dgm:t>
        <a:bodyPr/>
        <a:lstStyle/>
        <a:p>
          <a:endParaRPr lang="en-US"/>
        </a:p>
      </dgm:t>
    </dgm:pt>
  </dgm:ptLst>
  <dgm:cxnLst>
    <dgm:cxn modelId="{5448D9DA-FBBF-4220-A3CC-919F0143A3DA}" type="presOf" srcId="{061EB14D-7CC3-4E03-9625-62789EE5C2C4}" destId="{8B87F33F-4749-483C-829D-F9A037659439}" srcOrd="0" destOrd="0" presId="urn:microsoft.com/office/officeart/2008/layout/HorizontalMultiLevelHierarchy"/>
    <dgm:cxn modelId="{3ABFF6C6-D59A-4B8C-BDCA-294AB4340D7B}" srcId="{2614ED1B-29A0-4238-921A-8ED0B8696871}" destId="{E1F24A11-213B-4007-9E39-8DF40F9AA0FE}" srcOrd="0" destOrd="0" parTransId="{FC9E8C6E-B92A-471C-B0CD-4001418B3BF7}" sibTransId="{A72C1CA1-A05A-4606-AED2-1ED598D14953}"/>
    <dgm:cxn modelId="{68D1063A-E4DC-4DA2-894C-C31AB068B75F}" type="presOf" srcId="{6C4E5EA3-F730-4C5D-B0E0-3067A46B9B55}" destId="{C376F476-EAE5-42C8-9B54-1CDA51733638}" srcOrd="0" destOrd="0" presId="urn:microsoft.com/office/officeart/2008/layout/HorizontalMultiLevelHierarchy"/>
    <dgm:cxn modelId="{FFF97EBC-29C4-4668-8BFC-DBF0BB98E28D}" type="presOf" srcId="{3CFEFD3C-E8F3-4B35-9794-866E1D9F4B22}" destId="{DAEA5D81-8758-4558-B167-7BE7915EDA01}" srcOrd="0" destOrd="0" presId="urn:microsoft.com/office/officeart/2008/layout/HorizontalMultiLevelHierarchy"/>
    <dgm:cxn modelId="{3109B4D3-C6D7-4F4D-92B2-17D634A10251}" type="presOf" srcId="{061EB14D-7CC3-4E03-9625-62789EE5C2C4}" destId="{700FD2AA-AA9F-401F-9A2C-D9FF22E350B0}" srcOrd="1" destOrd="0" presId="urn:microsoft.com/office/officeart/2008/layout/HorizontalMultiLevelHierarchy"/>
    <dgm:cxn modelId="{BCADBD55-BCF4-4C59-AD6E-00A315377A78}" srcId="{E1F24A11-213B-4007-9E39-8DF40F9AA0FE}" destId="{8E951B0E-880B-4075-9337-6B75A2604E90}" srcOrd="0" destOrd="0" parTransId="{5ECCC15A-B9BA-40CD-82B8-BE949CE90E48}" sibTransId="{72D792D4-9F71-444C-B92B-337D078C8083}"/>
    <dgm:cxn modelId="{D8F33FFB-2D82-4AA2-8D94-8EF0EACF20B5}" type="presOf" srcId="{8E951B0E-880B-4075-9337-6B75A2604E90}" destId="{EC06A2AE-E4FE-4B49-89C9-47BB9F5E66B0}" srcOrd="0" destOrd="0" presId="urn:microsoft.com/office/officeart/2008/layout/HorizontalMultiLevelHierarchy"/>
    <dgm:cxn modelId="{4A9AE76C-77A0-4009-ACB0-18B3DC9C438C}" type="presOf" srcId="{3CFEFD3C-E8F3-4B35-9794-866E1D9F4B22}" destId="{457760F9-B26D-42ED-8001-8CDB1B7FD342}" srcOrd="1" destOrd="0" presId="urn:microsoft.com/office/officeart/2008/layout/HorizontalMultiLevelHierarchy"/>
    <dgm:cxn modelId="{5DCA1E64-7250-461B-BE5E-CBF39887C0BC}" type="presOf" srcId="{CC205D93-39B3-4E68-A1A4-5EFBEFAFBCBB}" destId="{F4A39624-D98A-4051-A7AE-70D5ACC34BD6}" srcOrd="0" destOrd="0" presId="urn:microsoft.com/office/officeart/2008/layout/HorizontalMultiLevelHierarchy"/>
    <dgm:cxn modelId="{EB6D7DCF-424B-47D2-96B6-9E9CCC694796}" type="presOf" srcId="{5ECCC15A-B9BA-40CD-82B8-BE949CE90E48}" destId="{72AB2D08-7E7B-44DA-97CD-3868F41717B6}" srcOrd="0" destOrd="0" presId="urn:microsoft.com/office/officeart/2008/layout/HorizontalMultiLevelHierarchy"/>
    <dgm:cxn modelId="{F0A1430C-CC22-47BD-A5D3-60C2334188AE}" srcId="{E1F24A11-213B-4007-9E39-8DF40F9AA0FE}" destId="{CC205D93-39B3-4E68-A1A4-5EFBEFAFBCBB}" srcOrd="1" destOrd="0" parTransId="{3CFEFD3C-E8F3-4B35-9794-866E1D9F4B22}" sibTransId="{E71AE1C6-3AB3-4DF5-AD0F-8EE4ED1C4841}"/>
    <dgm:cxn modelId="{F13D5922-EF2B-4232-81CC-A80F5F89EF4D}" srcId="{E1F24A11-213B-4007-9E39-8DF40F9AA0FE}" destId="{76325403-72A4-4E8A-853D-9A4975143B68}" srcOrd="3" destOrd="0" parTransId="{061EB14D-7CC3-4E03-9625-62789EE5C2C4}" sibTransId="{78D5EABB-03A2-40AA-86BF-1D4AA16D65CE}"/>
    <dgm:cxn modelId="{D34797B5-3E37-4FE0-BDCD-A9BA6CA9DD40}" type="presOf" srcId="{E1F24A11-213B-4007-9E39-8DF40F9AA0FE}" destId="{3AF74E27-74FD-49B1-BEF2-FC319D30FEF1}" srcOrd="0" destOrd="0" presId="urn:microsoft.com/office/officeart/2008/layout/HorizontalMultiLevelHierarchy"/>
    <dgm:cxn modelId="{C5554037-41F7-42BF-868A-4832F2892199}" type="presOf" srcId="{B9749231-A063-4245-B5EF-8266D34E7248}" destId="{1A4A04F7-868F-4B51-AB45-F478D4B3132A}" srcOrd="0" destOrd="0" presId="urn:microsoft.com/office/officeart/2008/layout/HorizontalMultiLevelHierarchy"/>
    <dgm:cxn modelId="{13FA8864-0C8B-4063-9D03-10DD2318CD30}" type="presOf" srcId="{76325403-72A4-4E8A-853D-9A4975143B68}" destId="{A3A8C613-DC9E-4A4E-8CFD-7ECB5B95735B}" srcOrd="0" destOrd="0" presId="urn:microsoft.com/office/officeart/2008/layout/HorizontalMultiLevelHierarchy"/>
    <dgm:cxn modelId="{65996CBC-38BB-4CB9-8FAB-324B0A8888C3}" type="presOf" srcId="{2614ED1B-29A0-4238-921A-8ED0B8696871}" destId="{EA438BFA-9BCD-446C-A5F9-9F6726A2C18E}" srcOrd="0" destOrd="0" presId="urn:microsoft.com/office/officeart/2008/layout/HorizontalMultiLevelHierarchy"/>
    <dgm:cxn modelId="{41E7E585-6107-4268-AC02-2FA9FB14E8A7}" type="presOf" srcId="{B9749231-A063-4245-B5EF-8266D34E7248}" destId="{B62EB786-E2BA-4EB4-9CE8-F4EAB0E9045C}" srcOrd="1" destOrd="0" presId="urn:microsoft.com/office/officeart/2008/layout/HorizontalMultiLevelHierarchy"/>
    <dgm:cxn modelId="{0AA9F33A-7A61-411A-B2AF-AFC40996A3F4}" srcId="{E1F24A11-213B-4007-9E39-8DF40F9AA0FE}" destId="{6C4E5EA3-F730-4C5D-B0E0-3067A46B9B55}" srcOrd="2" destOrd="0" parTransId="{B9749231-A063-4245-B5EF-8266D34E7248}" sibTransId="{5CC00595-E433-431C-8DD0-37D110857F32}"/>
    <dgm:cxn modelId="{0059A30C-6324-45C3-AF12-491A8BD7847C}" type="presOf" srcId="{5ECCC15A-B9BA-40CD-82B8-BE949CE90E48}" destId="{4D53FA6B-298A-4407-8509-4EB45474031F}" srcOrd="1" destOrd="0" presId="urn:microsoft.com/office/officeart/2008/layout/HorizontalMultiLevelHierarchy"/>
    <dgm:cxn modelId="{BD32C254-D0C8-4503-8D57-5A0A4ECA8A55}" type="presParOf" srcId="{EA438BFA-9BCD-446C-A5F9-9F6726A2C18E}" destId="{88E94710-E435-4876-A55D-0F10B50C3899}" srcOrd="0" destOrd="0" presId="urn:microsoft.com/office/officeart/2008/layout/HorizontalMultiLevelHierarchy"/>
    <dgm:cxn modelId="{DA7C642F-DF08-4EEA-B7DC-27D9EF1E1D4F}" type="presParOf" srcId="{88E94710-E435-4876-A55D-0F10B50C3899}" destId="{3AF74E27-74FD-49B1-BEF2-FC319D30FEF1}" srcOrd="0" destOrd="0" presId="urn:microsoft.com/office/officeart/2008/layout/HorizontalMultiLevelHierarchy"/>
    <dgm:cxn modelId="{3A072108-F206-4D92-AE27-464640A2EA96}" type="presParOf" srcId="{88E94710-E435-4876-A55D-0F10B50C3899}" destId="{750FF3BD-18D7-44E4-BFC1-8FE1A0BF5CB1}" srcOrd="1" destOrd="0" presId="urn:microsoft.com/office/officeart/2008/layout/HorizontalMultiLevelHierarchy"/>
    <dgm:cxn modelId="{9DA4525E-4344-4A95-969F-22F818FA06B7}" type="presParOf" srcId="{750FF3BD-18D7-44E4-BFC1-8FE1A0BF5CB1}" destId="{72AB2D08-7E7B-44DA-97CD-3868F41717B6}" srcOrd="0" destOrd="0" presId="urn:microsoft.com/office/officeart/2008/layout/HorizontalMultiLevelHierarchy"/>
    <dgm:cxn modelId="{90429149-8C70-4589-A030-004036BE638A}" type="presParOf" srcId="{72AB2D08-7E7B-44DA-97CD-3868F41717B6}" destId="{4D53FA6B-298A-4407-8509-4EB45474031F}" srcOrd="0" destOrd="0" presId="urn:microsoft.com/office/officeart/2008/layout/HorizontalMultiLevelHierarchy"/>
    <dgm:cxn modelId="{67AAC072-57C1-49B7-AC67-47EC25D7BB76}" type="presParOf" srcId="{750FF3BD-18D7-44E4-BFC1-8FE1A0BF5CB1}" destId="{DC2B02DB-79FE-43B3-901E-BC286B05745F}" srcOrd="1" destOrd="0" presId="urn:microsoft.com/office/officeart/2008/layout/HorizontalMultiLevelHierarchy"/>
    <dgm:cxn modelId="{02F47547-6B93-46E4-B819-4F20B1F75ED6}" type="presParOf" srcId="{DC2B02DB-79FE-43B3-901E-BC286B05745F}" destId="{EC06A2AE-E4FE-4B49-89C9-47BB9F5E66B0}" srcOrd="0" destOrd="0" presId="urn:microsoft.com/office/officeart/2008/layout/HorizontalMultiLevelHierarchy"/>
    <dgm:cxn modelId="{E5873F29-F22C-430F-ADBE-885B31633298}" type="presParOf" srcId="{DC2B02DB-79FE-43B3-901E-BC286B05745F}" destId="{F9126421-E23E-479B-B1AE-56480F066026}" srcOrd="1" destOrd="0" presId="urn:microsoft.com/office/officeart/2008/layout/HorizontalMultiLevelHierarchy"/>
    <dgm:cxn modelId="{577342BC-725B-4C08-A869-A1FC0DBAE742}" type="presParOf" srcId="{750FF3BD-18D7-44E4-BFC1-8FE1A0BF5CB1}" destId="{DAEA5D81-8758-4558-B167-7BE7915EDA01}" srcOrd="2" destOrd="0" presId="urn:microsoft.com/office/officeart/2008/layout/HorizontalMultiLevelHierarchy"/>
    <dgm:cxn modelId="{22CB853C-7490-489C-A0AF-51DF2F29986D}" type="presParOf" srcId="{DAEA5D81-8758-4558-B167-7BE7915EDA01}" destId="{457760F9-B26D-42ED-8001-8CDB1B7FD342}" srcOrd="0" destOrd="0" presId="urn:microsoft.com/office/officeart/2008/layout/HorizontalMultiLevelHierarchy"/>
    <dgm:cxn modelId="{8AC6213B-7274-48E0-9448-07021786F250}" type="presParOf" srcId="{750FF3BD-18D7-44E4-BFC1-8FE1A0BF5CB1}" destId="{6BA22830-EAED-4D53-9DB1-0F2AFD20F44C}" srcOrd="3" destOrd="0" presId="urn:microsoft.com/office/officeart/2008/layout/HorizontalMultiLevelHierarchy"/>
    <dgm:cxn modelId="{A17271DC-B16D-4FC0-A9C3-E66CE6596DEF}" type="presParOf" srcId="{6BA22830-EAED-4D53-9DB1-0F2AFD20F44C}" destId="{F4A39624-D98A-4051-A7AE-70D5ACC34BD6}" srcOrd="0" destOrd="0" presId="urn:microsoft.com/office/officeart/2008/layout/HorizontalMultiLevelHierarchy"/>
    <dgm:cxn modelId="{53F0F3E2-E1EB-4E56-B8E8-454C6C3BBF6D}" type="presParOf" srcId="{6BA22830-EAED-4D53-9DB1-0F2AFD20F44C}" destId="{8F63C357-3C68-42AB-B919-E4523F7FDCB0}" srcOrd="1" destOrd="0" presId="urn:microsoft.com/office/officeart/2008/layout/HorizontalMultiLevelHierarchy"/>
    <dgm:cxn modelId="{EC6F8365-0067-49D6-BB88-00163C12BBD2}" type="presParOf" srcId="{750FF3BD-18D7-44E4-BFC1-8FE1A0BF5CB1}" destId="{1A4A04F7-868F-4B51-AB45-F478D4B3132A}" srcOrd="4" destOrd="0" presId="urn:microsoft.com/office/officeart/2008/layout/HorizontalMultiLevelHierarchy"/>
    <dgm:cxn modelId="{2E155C7E-9E5A-43AA-9932-4D999556FE75}" type="presParOf" srcId="{1A4A04F7-868F-4B51-AB45-F478D4B3132A}" destId="{B62EB786-E2BA-4EB4-9CE8-F4EAB0E9045C}" srcOrd="0" destOrd="0" presId="urn:microsoft.com/office/officeart/2008/layout/HorizontalMultiLevelHierarchy"/>
    <dgm:cxn modelId="{630E93BA-151B-4319-BD47-1F7E792DEF31}" type="presParOf" srcId="{750FF3BD-18D7-44E4-BFC1-8FE1A0BF5CB1}" destId="{8DD4F39B-5340-4BC8-8EFC-FEBA687DC00A}" srcOrd="5" destOrd="0" presId="urn:microsoft.com/office/officeart/2008/layout/HorizontalMultiLevelHierarchy"/>
    <dgm:cxn modelId="{4386ED8E-2463-4279-96F7-F8EA05A6687A}" type="presParOf" srcId="{8DD4F39B-5340-4BC8-8EFC-FEBA687DC00A}" destId="{C376F476-EAE5-42C8-9B54-1CDA51733638}" srcOrd="0" destOrd="0" presId="urn:microsoft.com/office/officeart/2008/layout/HorizontalMultiLevelHierarchy"/>
    <dgm:cxn modelId="{C14D467C-66AE-45AC-9B9B-001128896307}" type="presParOf" srcId="{8DD4F39B-5340-4BC8-8EFC-FEBA687DC00A}" destId="{5218685A-73B8-41D6-8AB7-0CEC75CCA904}" srcOrd="1" destOrd="0" presId="urn:microsoft.com/office/officeart/2008/layout/HorizontalMultiLevelHierarchy"/>
    <dgm:cxn modelId="{1FD651FA-CC72-4E4A-B45C-E50772AE7660}" type="presParOf" srcId="{750FF3BD-18D7-44E4-BFC1-8FE1A0BF5CB1}" destId="{8B87F33F-4749-483C-829D-F9A037659439}" srcOrd="6" destOrd="0" presId="urn:microsoft.com/office/officeart/2008/layout/HorizontalMultiLevelHierarchy"/>
    <dgm:cxn modelId="{8EC9380E-9C02-4DF9-BD9C-A58D41C14776}" type="presParOf" srcId="{8B87F33F-4749-483C-829D-F9A037659439}" destId="{700FD2AA-AA9F-401F-9A2C-D9FF22E350B0}" srcOrd="0" destOrd="0" presId="urn:microsoft.com/office/officeart/2008/layout/HorizontalMultiLevelHierarchy"/>
    <dgm:cxn modelId="{FF18D426-611F-47F9-BE76-A34D2B5AA7D0}" type="presParOf" srcId="{750FF3BD-18D7-44E4-BFC1-8FE1A0BF5CB1}" destId="{B18D530B-A78C-444D-A20B-B3D76AAD8EA7}" srcOrd="7" destOrd="0" presId="urn:microsoft.com/office/officeart/2008/layout/HorizontalMultiLevelHierarchy"/>
    <dgm:cxn modelId="{92456C82-F9D9-46FB-8C40-6B25B8DCD6A0}" type="presParOf" srcId="{B18D530B-A78C-444D-A20B-B3D76AAD8EA7}" destId="{A3A8C613-DC9E-4A4E-8CFD-7ECB5B95735B}" srcOrd="0" destOrd="0" presId="urn:microsoft.com/office/officeart/2008/layout/HorizontalMultiLevelHierarchy"/>
    <dgm:cxn modelId="{89C9453C-43C0-4CE9-B732-56EFB28F95E4}" type="presParOf" srcId="{B18D530B-A78C-444D-A20B-B3D76AAD8EA7}" destId="{22F518F5-817C-4182-B19F-068137E4142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2614ED1B-29A0-4238-921A-8ED0B8696871}" type="doc">
      <dgm:prSet loTypeId="urn:microsoft.com/office/officeart/2008/layout/HorizontalMultiLevelHierarchy" loCatId="hierarchy" qsTypeId="urn:microsoft.com/office/officeart/2005/8/quickstyle/simple1" qsCatId="simple" csTypeId="urn:microsoft.com/office/officeart/2005/8/colors/accent0_1" csCatId="mainScheme" phldr="1"/>
      <dgm:spPr/>
      <dgm:t>
        <a:bodyPr/>
        <a:lstStyle/>
        <a:p>
          <a:endParaRPr lang="en-US"/>
        </a:p>
      </dgm:t>
    </dgm:pt>
    <dgm:pt modelId="{BE6BCEB2-0FC5-4892-8527-DFF5195CB574}">
      <dgm:prSet phldrT="[Text]" custT="1"/>
      <dgm:spPr/>
      <dgm:t>
        <a:bodyPr/>
        <a:lstStyle/>
        <a:p>
          <a:r>
            <a:rPr lang="en-US" sz="3800" dirty="0" smtClean="0"/>
            <a:t>Increase Complexity</a:t>
          </a:r>
          <a:endParaRPr lang="en-US" sz="3800" dirty="0"/>
        </a:p>
      </dgm:t>
    </dgm:pt>
    <dgm:pt modelId="{05B6E0F9-4ED7-4240-ACB0-385A2310AB16}" type="parTrans" cxnId="{DC61DF58-8114-437A-995D-0A16534E2E10}">
      <dgm:prSet/>
      <dgm:spPr/>
      <dgm:t>
        <a:bodyPr/>
        <a:lstStyle/>
        <a:p>
          <a:endParaRPr lang="en-US"/>
        </a:p>
      </dgm:t>
    </dgm:pt>
    <dgm:pt modelId="{8E597786-408C-4F32-8876-0745D86F1A9D}" type="sibTrans" cxnId="{DC61DF58-8114-437A-995D-0A16534E2E10}">
      <dgm:prSet/>
      <dgm:spPr/>
      <dgm:t>
        <a:bodyPr/>
        <a:lstStyle/>
        <a:p>
          <a:endParaRPr lang="en-US"/>
        </a:p>
      </dgm:t>
    </dgm:pt>
    <dgm:pt modelId="{E35E0281-21EF-4633-825B-04F2756BD901}">
      <dgm:prSet phldrT="[Text]" custT="1"/>
      <dgm:spPr/>
      <dgm:t>
        <a:bodyPr/>
        <a:lstStyle/>
        <a:p>
          <a:r>
            <a:rPr lang="en-US" sz="2800" dirty="0" smtClean="0"/>
            <a:t>Add Salient Feedback</a:t>
          </a:r>
          <a:endParaRPr lang="en-US" sz="2800" dirty="0"/>
        </a:p>
      </dgm:t>
    </dgm:pt>
    <dgm:pt modelId="{25440A41-71D5-4F58-AA02-2F25FA4A5958}" type="parTrans" cxnId="{F9455762-B5F0-48DB-839D-D201C8E53EC5}">
      <dgm:prSet/>
      <dgm:spPr/>
      <dgm:t>
        <a:bodyPr/>
        <a:lstStyle/>
        <a:p>
          <a:endParaRPr lang="en-US"/>
        </a:p>
      </dgm:t>
    </dgm:pt>
    <dgm:pt modelId="{FCFEB78B-1ED2-4FB3-A0A3-E98B04E58678}" type="sibTrans" cxnId="{F9455762-B5F0-48DB-839D-D201C8E53EC5}">
      <dgm:prSet/>
      <dgm:spPr/>
      <dgm:t>
        <a:bodyPr/>
        <a:lstStyle/>
        <a:p>
          <a:endParaRPr lang="en-US"/>
        </a:p>
      </dgm:t>
    </dgm:pt>
    <dgm:pt modelId="{0181275A-86DF-4B17-B809-DEE4319DC2B6}">
      <dgm:prSet phldrT="[Text]" custT="1"/>
      <dgm:spPr/>
      <dgm:t>
        <a:bodyPr/>
        <a:lstStyle/>
        <a:p>
          <a:r>
            <a:rPr lang="en-US" sz="2000" dirty="0" smtClean="0"/>
            <a:t>Add Goal Attainment or Setting</a:t>
          </a:r>
          <a:endParaRPr lang="en-US" sz="2000" dirty="0"/>
        </a:p>
      </dgm:t>
    </dgm:pt>
    <dgm:pt modelId="{08F5493B-4079-4D0B-9DED-D013A2ED640E}" type="parTrans" cxnId="{A4430ED5-CC2C-494F-AAAD-069EF9863845}">
      <dgm:prSet/>
      <dgm:spPr/>
      <dgm:t>
        <a:bodyPr/>
        <a:lstStyle/>
        <a:p>
          <a:endParaRPr lang="en-US"/>
        </a:p>
      </dgm:t>
    </dgm:pt>
    <dgm:pt modelId="{23D60511-854D-4CF0-B9FA-41EDD4AF31CF}" type="sibTrans" cxnId="{A4430ED5-CC2C-494F-AAAD-069EF9863845}">
      <dgm:prSet/>
      <dgm:spPr/>
      <dgm:t>
        <a:bodyPr/>
        <a:lstStyle/>
        <a:p>
          <a:endParaRPr lang="en-US"/>
        </a:p>
      </dgm:t>
    </dgm:pt>
    <dgm:pt modelId="{921E85AE-C805-49F4-99AC-4C6EBBE8C038}">
      <dgm:prSet phldrT="[Text]"/>
      <dgm:spPr/>
      <dgm:t>
        <a:bodyPr/>
        <a:lstStyle/>
        <a:p>
          <a:r>
            <a:rPr lang="en-US" dirty="0" smtClean="0"/>
            <a:t>Add Reinforcement</a:t>
          </a:r>
          <a:endParaRPr lang="en-US" dirty="0"/>
        </a:p>
      </dgm:t>
    </dgm:pt>
    <dgm:pt modelId="{F9B9EFAF-1303-452D-993A-223534C6A949}" type="parTrans" cxnId="{0722F434-B827-4D97-928C-6D9BA7665821}">
      <dgm:prSet/>
      <dgm:spPr/>
      <dgm:t>
        <a:bodyPr/>
        <a:lstStyle/>
        <a:p>
          <a:endParaRPr lang="en-US"/>
        </a:p>
      </dgm:t>
    </dgm:pt>
    <dgm:pt modelId="{10420A64-EE96-4919-95E1-AF1BACBDB2C2}" type="sibTrans" cxnId="{0722F434-B827-4D97-928C-6D9BA7665821}">
      <dgm:prSet/>
      <dgm:spPr/>
      <dgm:t>
        <a:bodyPr/>
        <a:lstStyle/>
        <a:p>
          <a:endParaRPr lang="en-US"/>
        </a:p>
      </dgm:t>
    </dgm:pt>
    <dgm:pt modelId="{23D20CE9-8F71-4285-BEBC-2DAC4F7F534B}">
      <dgm:prSet phldrT="[Text]" custT="1"/>
      <dgm:spPr/>
      <dgm:t>
        <a:bodyPr/>
        <a:lstStyle/>
        <a:p>
          <a:r>
            <a:rPr lang="en-US" sz="2800" dirty="0" smtClean="0"/>
            <a:t>Decrease Set Size</a:t>
          </a:r>
          <a:endParaRPr lang="en-US" sz="2800" dirty="0"/>
        </a:p>
      </dgm:t>
    </dgm:pt>
    <dgm:pt modelId="{B4B6D5D2-D224-4A8D-8665-138984957E02}" type="parTrans" cxnId="{ABD8603D-D65A-4788-B057-205DC8FF12A7}">
      <dgm:prSet/>
      <dgm:spPr/>
      <dgm:t>
        <a:bodyPr/>
        <a:lstStyle/>
        <a:p>
          <a:endParaRPr lang="en-US"/>
        </a:p>
      </dgm:t>
    </dgm:pt>
    <dgm:pt modelId="{0043B6D0-4635-4046-A3C4-B450A718079F}" type="sibTrans" cxnId="{ABD8603D-D65A-4788-B057-205DC8FF12A7}">
      <dgm:prSet/>
      <dgm:spPr/>
      <dgm:t>
        <a:bodyPr/>
        <a:lstStyle/>
        <a:p>
          <a:endParaRPr lang="en-US"/>
        </a:p>
      </dgm:t>
    </dgm:pt>
    <dgm:pt modelId="{EA438BFA-9BCD-446C-A5F9-9F6726A2C18E}" type="pres">
      <dgm:prSet presAssocID="{2614ED1B-29A0-4238-921A-8ED0B8696871}" presName="Name0" presStyleCnt="0">
        <dgm:presLayoutVars>
          <dgm:chPref val="1"/>
          <dgm:dir/>
          <dgm:animOne val="branch"/>
          <dgm:animLvl val="lvl"/>
          <dgm:resizeHandles val="exact"/>
        </dgm:presLayoutVars>
      </dgm:prSet>
      <dgm:spPr/>
      <dgm:t>
        <a:bodyPr/>
        <a:lstStyle/>
        <a:p>
          <a:endParaRPr lang="en-US"/>
        </a:p>
      </dgm:t>
    </dgm:pt>
    <dgm:pt modelId="{3FC329B3-8C4A-4AB4-8883-2EFE79A4E757}" type="pres">
      <dgm:prSet presAssocID="{BE6BCEB2-0FC5-4892-8527-DFF5195CB574}" presName="root1" presStyleCnt="0"/>
      <dgm:spPr/>
      <dgm:t>
        <a:bodyPr/>
        <a:lstStyle/>
        <a:p>
          <a:endParaRPr lang="en-US"/>
        </a:p>
      </dgm:t>
    </dgm:pt>
    <dgm:pt modelId="{BAA909FF-F4C6-4E72-B093-C5759BB62D2C}" type="pres">
      <dgm:prSet presAssocID="{BE6BCEB2-0FC5-4892-8527-DFF5195CB574}" presName="LevelOneTextNode" presStyleLbl="node0" presStyleIdx="0" presStyleCnt="1" custScaleX="125137">
        <dgm:presLayoutVars>
          <dgm:chPref val="3"/>
        </dgm:presLayoutVars>
      </dgm:prSet>
      <dgm:spPr/>
      <dgm:t>
        <a:bodyPr/>
        <a:lstStyle/>
        <a:p>
          <a:endParaRPr lang="en-US"/>
        </a:p>
      </dgm:t>
    </dgm:pt>
    <dgm:pt modelId="{CA4F31D4-AF92-4C47-93D5-C42CB4B9E3CE}" type="pres">
      <dgm:prSet presAssocID="{BE6BCEB2-0FC5-4892-8527-DFF5195CB574}" presName="level2hierChild" presStyleCnt="0"/>
      <dgm:spPr/>
      <dgm:t>
        <a:bodyPr/>
        <a:lstStyle/>
        <a:p>
          <a:endParaRPr lang="en-US"/>
        </a:p>
      </dgm:t>
    </dgm:pt>
    <dgm:pt modelId="{FA743ECE-8FED-4D99-A0A5-4D146E03AA8A}" type="pres">
      <dgm:prSet presAssocID="{B4B6D5D2-D224-4A8D-8665-138984957E02}" presName="conn2-1" presStyleLbl="parChTrans1D2" presStyleIdx="0" presStyleCnt="4"/>
      <dgm:spPr/>
      <dgm:t>
        <a:bodyPr/>
        <a:lstStyle/>
        <a:p>
          <a:endParaRPr lang="en-US"/>
        </a:p>
      </dgm:t>
    </dgm:pt>
    <dgm:pt modelId="{6319E560-D2E0-41C3-9558-DC77FD4B5B95}" type="pres">
      <dgm:prSet presAssocID="{B4B6D5D2-D224-4A8D-8665-138984957E02}" presName="connTx" presStyleLbl="parChTrans1D2" presStyleIdx="0" presStyleCnt="4"/>
      <dgm:spPr/>
      <dgm:t>
        <a:bodyPr/>
        <a:lstStyle/>
        <a:p>
          <a:endParaRPr lang="en-US"/>
        </a:p>
      </dgm:t>
    </dgm:pt>
    <dgm:pt modelId="{BD7943DE-C05F-457A-AF48-76A4F9840C86}" type="pres">
      <dgm:prSet presAssocID="{23D20CE9-8F71-4285-BEBC-2DAC4F7F534B}" presName="root2" presStyleCnt="0"/>
      <dgm:spPr/>
      <dgm:t>
        <a:bodyPr/>
        <a:lstStyle/>
        <a:p>
          <a:endParaRPr lang="en-US"/>
        </a:p>
      </dgm:t>
    </dgm:pt>
    <dgm:pt modelId="{4D29C2F4-8781-4980-8331-61B8B16C1BC6}" type="pres">
      <dgm:prSet presAssocID="{23D20CE9-8F71-4285-BEBC-2DAC4F7F534B}" presName="LevelTwoTextNode" presStyleLbl="node2" presStyleIdx="0" presStyleCnt="4">
        <dgm:presLayoutVars>
          <dgm:chPref val="3"/>
        </dgm:presLayoutVars>
      </dgm:prSet>
      <dgm:spPr/>
      <dgm:t>
        <a:bodyPr/>
        <a:lstStyle/>
        <a:p>
          <a:endParaRPr lang="en-US"/>
        </a:p>
      </dgm:t>
    </dgm:pt>
    <dgm:pt modelId="{15051DEB-8D65-4BB4-BD1B-9BEB32F877A9}" type="pres">
      <dgm:prSet presAssocID="{23D20CE9-8F71-4285-BEBC-2DAC4F7F534B}" presName="level3hierChild" presStyleCnt="0"/>
      <dgm:spPr/>
      <dgm:t>
        <a:bodyPr/>
        <a:lstStyle/>
        <a:p>
          <a:endParaRPr lang="en-US"/>
        </a:p>
      </dgm:t>
    </dgm:pt>
    <dgm:pt modelId="{14BB1BD7-3061-45B3-8B4F-496F307A4E48}" type="pres">
      <dgm:prSet presAssocID="{25440A41-71D5-4F58-AA02-2F25FA4A5958}" presName="conn2-1" presStyleLbl="parChTrans1D2" presStyleIdx="1" presStyleCnt="4"/>
      <dgm:spPr/>
      <dgm:t>
        <a:bodyPr/>
        <a:lstStyle/>
        <a:p>
          <a:endParaRPr lang="en-US"/>
        </a:p>
      </dgm:t>
    </dgm:pt>
    <dgm:pt modelId="{E06FB037-C7E8-4DCB-AAB9-5E098D88E64E}" type="pres">
      <dgm:prSet presAssocID="{25440A41-71D5-4F58-AA02-2F25FA4A5958}" presName="connTx" presStyleLbl="parChTrans1D2" presStyleIdx="1" presStyleCnt="4"/>
      <dgm:spPr/>
      <dgm:t>
        <a:bodyPr/>
        <a:lstStyle/>
        <a:p>
          <a:endParaRPr lang="en-US"/>
        </a:p>
      </dgm:t>
    </dgm:pt>
    <dgm:pt modelId="{53750138-B332-4B31-9C57-A981B438910B}" type="pres">
      <dgm:prSet presAssocID="{E35E0281-21EF-4633-825B-04F2756BD901}" presName="root2" presStyleCnt="0"/>
      <dgm:spPr/>
      <dgm:t>
        <a:bodyPr/>
        <a:lstStyle/>
        <a:p>
          <a:endParaRPr lang="en-US"/>
        </a:p>
      </dgm:t>
    </dgm:pt>
    <dgm:pt modelId="{E5D06F96-1788-46DC-8531-29D8BE1984E7}" type="pres">
      <dgm:prSet presAssocID="{E35E0281-21EF-4633-825B-04F2756BD901}" presName="LevelTwoTextNode" presStyleLbl="node2" presStyleIdx="1" presStyleCnt="4">
        <dgm:presLayoutVars>
          <dgm:chPref val="3"/>
        </dgm:presLayoutVars>
      </dgm:prSet>
      <dgm:spPr/>
      <dgm:t>
        <a:bodyPr/>
        <a:lstStyle/>
        <a:p>
          <a:endParaRPr lang="en-US"/>
        </a:p>
      </dgm:t>
    </dgm:pt>
    <dgm:pt modelId="{7DD3787B-69CC-4EFF-85B2-C6924EFFB53E}" type="pres">
      <dgm:prSet presAssocID="{E35E0281-21EF-4633-825B-04F2756BD901}" presName="level3hierChild" presStyleCnt="0"/>
      <dgm:spPr/>
      <dgm:t>
        <a:bodyPr/>
        <a:lstStyle/>
        <a:p>
          <a:endParaRPr lang="en-US"/>
        </a:p>
      </dgm:t>
    </dgm:pt>
    <dgm:pt modelId="{DF7884EA-AA10-414F-8B3D-409C054C43E3}" type="pres">
      <dgm:prSet presAssocID="{08F5493B-4079-4D0B-9DED-D013A2ED640E}" presName="conn2-1" presStyleLbl="parChTrans1D2" presStyleIdx="2" presStyleCnt="4"/>
      <dgm:spPr/>
      <dgm:t>
        <a:bodyPr/>
        <a:lstStyle/>
        <a:p>
          <a:endParaRPr lang="en-US"/>
        </a:p>
      </dgm:t>
    </dgm:pt>
    <dgm:pt modelId="{D5336052-5C45-4660-897A-1631C8388B1B}" type="pres">
      <dgm:prSet presAssocID="{08F5493B-4079-4D0B-9DED-D013A2ED640E}" presName="connTx" presStyleLbl="parChTrans1D2" presStyleIdx="2" presStyleCnt="4"/>
      <dgm:spPr/>
      <dgm:t>
        <a:bodyPr/>
        <a:lstStyle/>
        <a:p>
          <a:endParaRPr lang="en-US"/>
        </a:p>
      </dgm:t>
    </dgm:pt>
    <dgm:pt modelId="{27649766-0449-47CF-A66A-58254FD092FB}" type="pres">
      <dgm:prSet presAssocID="{0181275A-86DF-4B17-B809-DEE4319DC2B6}" presName="root2" presStyleCnt="0"/>
      <dgm:spPr/>
      <dgm:t>
        <a:bodyPr/>
        <a:lstStyle/>
        <a:p>
          <a:endParaRPr lang="en-US"/>
        </a:p>
      </dgm:t>
    </dgm:pt>
    <dgm:pt modelId="{80568F3A-1828-4582-A6B7-BB366B5FC83C}" type="pres">
      <dgm:prSet presAssocID="{0181275A-86DF-4B17-B809-DEE4319DC2B6}" presName="LevelTwoTextNode" presStyleLbl="node2" presStyleIdx="2" presStyleCnt="4">
        <dgm:presLayoutVars>
          <dgm:chPref val="3"/>
        </dgm:presLayoutVars>
      </dgm:prSet>
      <dgm:spPr/>
      <dgm:t>
        <a:bodyPr/>
        <a:lstStyle/>
        <a:p>
          <a:endParaRPr lang="en-US"/>
        </a:p>
      </dgm:t>
    </dgm:pt>
    <dgm:pt modelId="{2182EB97-9E6E-4BF4-9F70-B436A7591C86}" type="pres">
      <dgm:prSet presAssocID="{0181275A-86DF-4B17-B809-DEE4319DC2B6}" presName="level3hierChild" presStyleCnt="0"/>
      <dgm:spPr/>
      <dgm:t>
        <a:bodyPr/>
        <a:lstStyle/>
        <a:p>
          <a:endParaRPr lang="en-US"/>
        </a:p>
      </dgm:t>
    </dgm:pt>
    <dgm:pt modelId="{E8D0159C-E38B-4065-96F2-D5B90D61036C}" type="pres">
      <dgm:prSet presAssocID="{F9B9EFAF-1303-452D-993A-223534C6A949}" presName="conn2-1" presStyleLbl="parChTrans1D2" presStyleIdx="3" presStyleCnt="4"/>
      <dgm:spPr/>
      <dgm:t>
        <a:bodyPr/>
        <a:lstStyle/>
        <a:p>
          <a:endParaRPr lang="en-US"/>
        </a:p>
      </dgm:t>
    </dgm:pt>
    <dgm:pt modelId="{7593B45C-1E03-472E-8997-C984588E22AF}" type="pres">
      <dgm:prSet presAssocID="{F9B9EFAF-1303-452D-993A-223534C6A949}" presName="connTx" presStyleLbl="parChTrans1D2" presStyleIdx="3" presStyleCnt="4"/>
      <dgm:spPr/>
      <dgm:t>
        <a:bodyPr/>
        <a:lstStyle/>
        <a:p>
          <a:endParaRPr lang="en-US"/>
        </a:p>
      </dgm:t>
    </dgm:pt>
    <dgm:pt modelId="{4C9239BB-ADD1-46EF-B47C-224D319523F9}" type="pres">
      <dgm:prSet presAssocID="{921E85AE-C805-49F4-99AC-4C6EBBE8C038}" presName="root2" presStyleCnt="0"/>
      <dgm:spPr/>
      <dgm:t>
        <a:bodyPr/>
        <a:lstStyle/>
        <a:p>
          <a:endParaRPr lang="en-US"/>
        </a:p>
      </dgm:t>
    </dgm:pt>
    <dgm:pt modelId="{6D98BBB5-7F07-4B71-A53A-81D171D630CD}" type="pres">
      <dgm:prSet presAssocID="{921E85AE-C805-49F4-99AC-4C6EBBE8C038}" presName="LevelTwoTextNode" presStyleLbl="node2" presStyleIdx="3" presStyleCnt="4">
        <dgm:presLayoutVars>
          <dgm:chPref val="3"/>
        </dgm:presLayoutVars>
      </dgm:prSet>
      <dgm:spPr/>
      <dgm:t>
        <a:bodyPr/>
        <a:lstStyle/>
        <a:p>
          <a:endParaRPr lang="en-US"/>
        </a:p>
      </dgm:t>
    </dgm:pt>
    <dgm:pt modelId="{214C11C0-E9D5-4885-8471-E4D9014ADE20}" type="pres">
      <dgm:prSet presAssocID="{921E85AE-C805-49F4-99AC-4C6EBBE8C038}" presName="level3hierChild" presStyleCnt="0"/>
      <dgm:spPr/>
      <dgm:t>
        <a:bodyPr/>
        <a:lstStyle/>
        <a:p>
          <a:endParaRPr lang="en-US"/>
        </a:p>
      </dgm:t>
    </dgm:pt>
  </dgm:ptLst>
  <dgm:cxnLst>
    <dgm:cxn modelId="{A4430ED5-CC2C-494F-AAAD-069EF9863845}" srcId="{BE6BCEB2-0FC5-4892-8527-DFF5195CB574}" destId="{0181275A-86DF-4B17-B809-DEE4319DC2B6}" srcOrd="2" destOrd="0" parTransId="{08F5493B-4079-4D0B-9DED-D013A2ED640E}" sibTransId="{23D60511-854D-4CF0-B9FA-41EDD4AF31CF}"/>
    <dgm:cxn modelId="{C7E8E303-507C-4CA7-A9C3-F29BC71F7ED8}" type="presOf" srcId="{F9B9EFAF-1303-452D-993A-223534C6A949}" destId="{7593B45C-1E03-472E-8997-C984588E22AF}" srcOrd="1" destOrd="0" presId="urn:microsoft.com/office/officeart/2008/layout/HorizontalMultiLevelHierarchy"/>
    <dgm:cxn modelId="{3E8DFD10-3999-4F81-A8B6-863C5C2C988C}" type="presOf" srcId="{23D20CE9-8F71-4285-BEBC-2DAC4F7F534B}" destId="{4D29C2F4-8781-4980-8331-61B8B16C1BC6}" srcOrd="0" destOrd="0" presId="urn:microsoft.com/office/officeart/2008/layout/HorizontalMultiLevelHierarchy"/>
    <dgm:cxn modelId="{09712255-1057-44B0-A88C-D9B0F9CEE9AC}" type="presOf" srcId="{BE6BCEB2-0FC5-4892-8527-DFF5195CB574}" destId="{BAA909FF-F4C6-4E72-B093-C5759BB62D2C}" srcOrd="0" destOrd="0" presId="urn:microsoft.com/office/officeart/2008/layout/HorizontalMultiLevelHierarchy"/>
    <dgm:cxn modelId="{ABD8603D-D65A-4788-B057-205DC8FF12A7}" srcId="{BE6BCEB2-0FC5-4892-8527-DFF5195CB574}" destId="{23D20CE9-8F71-4285-BEBC-2DAC4F7F534B}" srcOrd="0" destOrd="0" parTransId="{B4B6D5D2-D224-4A8D-8665-138984957E02}" sibTransId="{0043B6D0-4635-4046-A3C4-B450A718079F}"/>
    <dgm:cxn modelId="{E7389075-FF16-433E-8416-30726E03E096}" type="presOf" srcId="{08F5493B-4079-4D0B-9DED-D013A2ED640E}" destId="{DF7884EA-AA10-414F-8B3D-409C054C43E3}" srcOrd="0" destOrd="0" presId="urn:microsoft.com/office/officeart/2008/layout/HorizontalMultiLevelHierarchy"/>
    <dgm:cxn modelId="{953C2C3E-D88A-4B5C-9279-8EC7798F5CDF}" type="presOf" srcId="{F9B9EFAF-1303-452D-993A-223534C6A949}" destId="{E8D0159C-E38B-4065-96F2-D5B90D61036C}" srcOrd="0" destOrd="0" presId="urn:microsoft.com/office/officeart/2008/layout/HorizontalMultiLevelHierarchy"/>
    <dgm:cxn modelId="{F9455762-B5F0-48DB-839D-D201C8E53EC5}" srcId="{BE6BCEB2-0FC5-4892-8527-DFF5195CB574}" destId="{E35E0281-21EF-4633-825B-04F2756BD901}" srcOrd="1" destOrd="0" parTransId="{25440A41-71D5-4F58-AA02-2F25FA4A5958}" sibTransId="{FCFEB78B-1ED2-4FB3-A0A3-E98B04E58678}"/>
    <dgm:cxn modelId="{31363D0F-E5F6-4E18-93D4-CAC1724E4A0E}" type="presOf" srcId="{B4B6D5D2-D224-4A8D-8665-138984957E02}" destId="{FA743ECE-8FED-4D99-A0A5-4D146E03AA8A}" srcOrd="0" destOrd="0" presId="urn:microsoft.com/office/officeart/2008/layout/HorizontalMultiLevelHierarchy"/>
    <dgm:cxn modelId="{D5673A09-5304-4582-B58B-7408D2FE60AB}" type="presOf" srcId="{921E85AE-C805-49F4-99AC-4C6EBBE8C038}" destId="{6D98BBB5-7F07-4B71-A53A-81D171D630CD}" srcOrd="0" destOrd="0" presId="urn:microsoft.com/office/officeart/2008/layout/HorizontalMultiLevelHierarchy"/>
    <dgm:cxn modelId="{3DBD6F96-AD35-4CBF-A41B-139F59F8833D}" type="presOf" srcId="{0181275A-86DF-4B17-B809-DEE4319DC2B6}" destId="{80568F3A-1828-4582-A6B7-BB366B5FC83C}" srcOrd="0" destOrd="0" presId="urn:microsoft.com/office/officeart/2008/layout/HorizontalMultiLevelHierarchy"/>
    <dgm:cxn modelId="{03EABC86-3C47-4C87-B14A-95179241D2E0}" type="presOf" srcId="{B4B6D5D2-D224-4A8D-8665-138984957E02}" destId="{6319E560-D2E0-41C3-9558-DC77FD4B5B95}" srcOrd="1" destOrd="0" presId="urn:microsoft.com/office/officeart/2008/layout/HorizontalMultiLevelHierarchy"/>
    <dgm:cxn modelId="{031FCEFE-19D6-41DC-B1E2-FE0EF0B33F4E}" type="presOf" srcId="{E35E0281-21EF-4633-825B-04F2756BD901}" destId="{E5D06F96-1788-46DC-8531-29D8BE1984E7}" srcOrd="0" destOrd="0" presId="urn:microsoft.com/office/officeart/2008/layout/HorizontalMultiLevelHierarchy"/>
    <dgm:cxn modelId="{D782C4F5-1A25-4878-A431-0DFE8186A23A}" type="presOf" srcId="{2614ED1B-29A0-4238-921A-8ED0B8696871}" destId="{EA438BFA-9BCD-446C-A5F9-9F6726A2C18E}" srcOrd="0" destOrd="0" presId="urn:microsoft.com/office/officeart/2008/layout/HorizontalMultiLevelHierarchy"/>
    <dgm:cxn modelId="{0722F434-B827-4D97-928C-6D9BA7665821}" srcId="{BE6BCEB2-0FC5-4892-8527-DFF5195CB574}" destId="{921E85AE-C805-49F4-99AC-4C6EBBE8C038}" srcOrd="3" destOrd="0" parTransId="{F9B9EFAF-1303-452D-993A-223534C6A949}" sibTransId="{10420A64-EE96-4919-95E1-AF1BACBDB2C2}"/>
    <dgm:cxn modelId="{9800AC58-002F-4223-8FE8-5E1B1A7FF6EF}" type="presOf" srcId="{25440A41-71D5-4F58-AA02-2F25FA4A5958}" destId="{E06FB037-C7E8-4DCB-AAB9-5E098D88E64E}" srcOrd="1" destOrd="0" presId="urn:microsoft.com/office/officeart/2008/layout/HorizontalMultiLevelHierarchy"/>
    <dgm:cxn modelId="{DC61DF58-8114-437A-995D-0A16534E2E10}" srcId="{2614ED1B-29A0-4238-921A-8ED0B8696871}" destId="{BE6BCEB2-0FC5-4892-8527-DFF5195CB574}" srcOrd="0" destOrd="0" parTransId="{05B6E0F9-4ED7-4240-ACB0-385A2310AB16}" sibTransId="{8E597786-408C-4F32-8876-0745D86F1A9D}"/>
    <dgm:cxn modelId="{B3CDAC86-2BE7-4A71-94C5-FC6E6E907268}" type="presOf" srcId="{25440A41-71D5-4F58-AA02-2F25FA4A5958}" destId="{14BB1BD7-3061-45B3-8B4F-496F307A4E48}" srcOrd="0" destOrd="0" presId="urn:microsoft.com/office/officeart/2008/layout/HorizontalMultiLevelHierarchy"/>
    <dgm:cxn modelId="{7E07437B-3FBF-46B9-A48B-6B66E10A0239}" type="presOf" srcId="{08F5493B-4079-4D0B-9DED-D013A2ED640E}" destId="{D5336052-5C45-4660-897A-1631C8388B1B}" srcOrd="1" destOrd="0" presId="urn:microsoft.com/office/officeart/2008/layout/HorizontalMultiLevelHierarchy"/>
    <dgm:cxn modelId="{2B86ED62-A384-4371-88AE-7014561B5C68}" type="presParOf" srcId="{EA438BFA-9BCD-446C-A5F9-9F6726A2C18E}" destId="{3FC329B3-8C4A-4AB4-8883-2EFE79A4E757}" srcOrd="0" destOrd="0" presId="urn:microsoft.com/office/officeart/2008/layout/HorizontalMultiLevelHierarchy"/>
    <dgm:cxn modelId="{3FFF63EB-CFA1-483B-8A1B-44149466D8F0}" type="presParOf" srcId="{3FC329B3-8C4A-4AB4-8883-2EFE79A4E757}" destId="{BAA909FF-F4C6-4E72-B093-C5759BB62D2C}" srcOrd="0" destOrd="0" presId="urn:microsoft.com/office/officeart/2008/layout/HorizontalMultiLevelHierarchy"/>
    <dgm:cxn modelId="{16C59B44-F08E-4FF2-84DB-CB63705978A0}" type="presParOf" srcId="{3FC329B3-8C4A-4AB4-8883-2EFE79A4E757}" destId="{CA4F31D4-AF92-4C47-93D5-C42CB4B9E3CE}" srcOrd="1" destOrd="0" presId="urn:microsoft.com/office/officeart/2008/layout/HorizontalMultiLevelHierarchy"/>
    <dgm:cxn modelId="{DD1E22CB-29D0-487A-AF0D-16F71A038B4B}" type="presParOf" srcId="{CA4F31D4-AF92-4C47-93D5-C42CB4B9E3CE}" destId="{FA743ECE-8FED-4D99-A0A5-4D146E03AA8A}" srcOrd="0" destOrd="0" presId="urn:microsoft.com/office/officeart/2008/layout/HorizontalMultiLevelHierarchy"/>
    <dgm:cxn modelId="{4F246207-231E-4656-9A90-8B8480C6695E}" type="presParOf" srcId="{FA743ECE-8FED-4D99-A0A5-4D146E03AA8A}" destId="{6319E560-D2E0-41C3-9558-DC77FD4B5B95}" srcOrd="0" destOrd="0" presId="urn:microsoft.com/office/officeart/2008/layout/HorizontalMultiLevelHierarchy"/>
    <dgm:cxn modelId="{EF034117-1B9B-4643-8163-65D8C5F305C8}" type="presParOf" srcId="{CA4F31D4-AF92-4C47-93D5-C42CB4B9E3CE}" destId="{BD7943DE-C05F-457A-AF48-76A4F9840C86}" srcOrd="1" destOrd="0" presId="urn:microsoft.com/office/officeart/2008/layout/HorizontalMultiLevelHierarchy"/>
    <dgm:cxn modelId="{06E14013-260F-4C7F-8228-EB5D0883C85F}" type="presParOf" srcId="{BD7943DE-C05F-457A-AF48-76A4F9840C86}" destId="{4D29C2F4-8781-4980-8331-61B8B16C1BC6}" srcOrd="0" destOrd="0" presId="urn:microsoft.com/office/officeart/2008/layout/HorizontalMultiLevelHierarchy"/>
    <dgm:cxn modelId="{0E4DF1EE-BF20-41F1-80E1-95E23AB43400}" type="presParOf" srcId="{BD7943DE-C05F-457A-AF48-76A4F9840C86}" destId="{15051DEB-8D65-4BB4-BD1B-9BEB32F877A9}" srcOrd="1" destOrd="0" presId="urn:microsoft.com/office/officeart/2008/layout/HorizontalMultiLevelHierarchy"/>
    <dgm:cxn modelId="{F1419296-1604-46ED-9F40-29177C87A092}" type="presParOf" srcId="{CA4F31D4-AF92-4C47-93D5-C42CB4B9E3CE}" destId="{14BB1BD7-3061-45B3-8B4F-496F307A4E48}" srcOrd="2" destOrd="0" presId="urn:microsoft.com/office/officeart/2008/layout/HorizontalMultiLevelHierarchy"/>
    <dgm:cxn modelId="{1B238C1B-F9E7-4F6A-83AC-E34B4D6939DD}" type="presParOf" srcId="{14BB1BD7-3061-45B3-8B4F-496F307A4E48}" destId="{E06FB037-C7E8-4DCB-AAB9-5E098D88E64E}" srcOrd="0" destOrd="0" presId="urn:microsoft.com/office/officeart/2008/layout/HorizontalMultiLevelHierarchy"/>
    <dgm:cxn modelId="{CF4D8D99-1488-4F93-B23F-6640F21027C8}" type="presParOf" srcId="{CA4F31D4-AF92-4C47-93D5-C42CB4B9E3CE}" destId="{53750138-B332-4B31-9C57-A981B438910B}" srcOrd="3" destOrd="0" presId="urn:microsoft.com/office/officeart/2008/layout/HorizontalMultiLevelHierarchy"/>
    <dgm:cxn modelId="{A37058D6-1B7A-4180-ACDB-92E5D1EB9773}" type="presParOf" srcId="{53750138-B332-4B31-9C57-A981B438910B}" destId="{E5D06F96-1788-46DC-8531-29D8BE1984E7}" srcOrd="0" destOrd="0" presId="urn:microsoft.com/office/officeart/2008/layout/HorizontalMultiLevelHierarchy"/>
    <dgm:cxn modelId="{B52F0D78-D8CA-40E7-970A-BE2D463F32CE}" type="presParOf" srcId="{53750138-B332-4B31-9C57-A981B438910B}" destId="{7DD3787B-69CC-4EFF-85B2-C6924EFFB53E}" srcOrd="1" destOrd="0" presId="urn:microsoft.com/office/officeart/2008/layout/HorizontalMultiLevelHierarchy"/>
    <dgm:cxn modelId="{909A336C-3B45-47EC-A9BC-DBBFE1A942F4}" type="presParOf" srcId="{CA4F31D4-AF92-4C47-93D5-C42CB4B9E3CE}" destId="{DF7884EA-AA10-414F-8B3D-409C054C43E3}" srcOrd="4" destOrd="0" presId="urn:microsoft.com/office/officeart/2008/layout/HorizontalMultiLevelHierarchy"/>
    <dgm:cxn modelId="{885A54FA-7A84-4A76-963D-D229868CF44C}" type="presParOf" srcId="{DF7884EA-AA10-414F-8B3D-409C054C43E3}" destId="{D5336052-5C45-4660-897A-1631C8388B1B}" srcOrd="0" destOrd="0" presId="urn:microsoft.com/office/officeart/2008/layout/HorizontalMultiLevelHierarchy"/>
    <dgm:cxn modelId="{D161BB34-4B42-4724-824B-4056E62E21A5}" type="presParOf" srcId="{CA4F31D4-AF92-4C47-93D5-C42CB4B9E3CE}" destId="{27649766-0449-47CF-A66A-58254FD092FB}" srcOrd="5" destOrd="0" presId="urn:microsoft.com/office/officeart/2008/layout/HorizontalMultiLevelHierarchy"/>
    <dgm:cxn modelId="{59B1D18F-D491-4760-8D3C-A50F90F79C11}" type="presParOf" srcId="{27649766-0449-47CF-A66A-58254FD092FB}" destId="{80568F3A-1828-4582-A6B7-BB366B5FC83C}" srcOrd="0" destOrd="0" presId="urn:microsoft.com/office/officeart/2008/layout/HorizontalMultiLevelHierarchy"/>
    <dgm:cxn modelId="{6C2E90B9-F957-40BB-A214-0F14F2D6972C}" type="presParOf" srcId="{27649766-0449-47CF-A66A-58254FD092FB}" destId="{2182EB97-9E6E-4BF4-9F70-B436A7591C86}" srcOrd="1" destOrd="0" presId="urn:microsoft.com/office/officeart/2008/layout/HorizontalMultiLevelHierarchy"/>
    <dgm:cxn modelId="{8FDCFCCA-0ACC-444B-A9CA-814857D2823A}" type="presParOf" srcId="{CA4F31D4-AF92-4C47-93D5-C42CB4B9E3CE}" destId="{E8D0159C-E38B-4065-96F2-D5B90D61036C}" srcOrd="6" destOrd="0" presId="urn:microsoft.com/office/officeart/2008/layout/HorizontalMultiLevelHierarchy"/>
    <dgm:cxn modelId="{53A7D998-D4B2-479B-839B-DADCEEA98FA5}" type="presParOf" srcId="{E8D0159C-E38B-4065-96F2-D5B90D61036C}" destId="{7593B45C-1E03-472E-8997-C984588E22AF}" srcOrd="0" destOrd="0" presId="urn:microsoft.com/office/officeart/2008/layout/HorizontalMultiLevelHierarchy"/>
    <dgm:cxn modelId="{31865539-3034-49C8-ADA0-EDC081663DEE}" type="presParOf" srcId="{CA4F31D4-AF92-4C47-93D5-C42CB4B9E3CE}" destId="{4C9239BB-ADD1-46EF-B47C-224D319523F9}" srcOrd="7" destOrd="0" presId="urn:microsoft.com/office/officeart/2008/layout/HorizontalMultiLevelHierarchy"/>
    <dgm:cxn modelId="{D0776328-1D5C-4429-9E88-840B855E9E63}" type="presParOf" srcId="{4C9239BB-ADD1-46EF-B47C-224D319523F9}" destId="{6D98BBB5-7F07-4B71-A53A-81D171D630CD}" srcOrd="0" destOrd="0" presId="urn:microsoft.com/office/officeart/2008/layout/HorizontalMultiLevelHierarchy"/>
    <dgm:cxn modelId="{8EBC59BF-8A8E-4DCA-B29F-D808259289E1}" type="presParOf" srcId="{4C9239BB-ADD1-46EF-B47C-224D319523F9}" destId="{214C11C0-E9D5-4885-8471-E4D9014ADE20}"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37A07F-1615-4D7B-AB58-7B92CE70505C}" type="doc">
      <dgm:prSet loTypeId="urn:microsoft.com/office/officeart/2005/8/layout/hierarchy1" loCatId="hierarchy" qsTypeId="urn:microsoft.com/office/officeart/2005/8/quickstyle/simple1" qsCatId="simple" csTypeId="urn:microsoft.com/office/officeart/2005/8/colors/accent3_1" csCatId="accent3" phldr="1"/>
      <dgm:spPr/>
      <dgm:t>
        <a:bodyPr/>
        <a:lstStyle/>
        <a:p>
          <a:endParaRPr lang="en-US"/>
        </a:p>
      </dgm:t>
    </dgm:pt>
    <dgm:pt modelId="{6D581642-83E4-4F16-9294-7133F204228D}">
      <dgm:prSet phldrT="[Text]" custT="1"/>
      <dgm:spPr/>
      <dgm:t>
        <a:bodyPr/>
        <a:lstStyle/>
        <a:p>
          <a:r>
            <a:rPr lang="en-US" sz="2400" dirty="0" smtClean="0"/>
            <a:t>Screening</a:t>
          </a:r>
          <a:endParaRPr lang="en-US" sz="2400" dirty="0"/>
        </a:p>
      </dgm:t>
    </dgm:pt>
    <dgm:pt modelId="{DE710EE3-30CF-4715-AEC2-7186287AA78C}" type="parTrans" cxnId="{AB0534E3-80F0-4D3F-9FC7-B05516D2187F}">
      <dgm:prSet/>
      <dgm:spPr/>
      <dgm:t>
        <a:bodyPr/>
        <a:lstStyle/>
        <a:p>
          <a:endParaRPr lang="en-US" sz="2800"/>
        </a:p>
      </dgm:t>
    </dgm:pt>
    <dgm:pt modelId="{AD5B4958-1C90-4548-A456-68EEC2246FD7}" type="sibTrans" cxnId="{AB0534E3-80F0-4D3F-9FC7-B05516D2187F}">
      <dgm:prSet/>
      <dgm:spPr/>
      <dgm:t>
        <a:bodyPr/>
        <a:lstStyle/>
        <a:p>
          <a:endParaRPr lang="en-US" sz="2800"/>
        </a:p>
      </dgm:t>
    </dgm:pt>
    <dgm:pt modelId="{F43FAE19-1A5D-413E-BC9F-B3EAF54A0F1D}">
      <dgm:prSet phldrT="[Text]" custT="1"/>
      <dgm:spPr/>
      <dgm:t>
        <a:bodyPr/>
        <a:lstStyle/>
        <a:p>
          <a:r>
            <a:rPr lang="en-US" sz="2400" dirty="0" smtClean="0"/>
            <a:t>Tier 1 + Progress Monitoring</a:t>
          </a:r>
          <a:endParaRPr lang="en-US" sz="2400" dirty="0"/>
        </a:p>
      </dgm:t>
    </dgm:pt>
    <dgm:pt modelId="{E21F0072-10C8-45DB-A17B-DEC99280714C}" type="parTrans" cxnId="{D63EB95A-ECBA-4D9E-BEF8-AD1A7F80C8B2}">
      <dgm:prSet/>
      <dgm:spPr/>
      <dgm:t>
        <a:bodyPr/>
        <a:lstStyle/>
        <a:p>
          <a:endParaRPr lang="en-US" sz="2800"/>
        </a:p>
      </dgm:t>
    </dgm:pt>
    <dgm:pt modelId="{D68638C6-BA3A-464E-BE84-673F855DB3DB}" type="sibTrans" cxnId="{D63EB95A-ECBA-4D9E-BEF8-AD1A7F80C8B2}">
      <dgm:prSet/>
      <dgm:spPr/>
      <dgm:t>
        <a:bodyPr/>
        <a:lstStyle/>
        <a:p>
          <a:endParaRPr lang="en-US" sz="2800"/>
        </a:p>
      </dgm:t>
    </dgm:pt>
    <dgm:pt modelId="{7860B96D-A185-4566-8AA1-8E469D67AA1E}">
      <dgm:prSet phldrT="[Text]" custT="1"/>
      <dgm:spPr/>
      <dgm:t>
        <a:bodyPr/>
        <a:lstStyle/>
        <a:p>
          <a:r>
            <a:rPr lang="en-US" sz="2400" dirty="0" smtClean="0"/>
            <a:t>Tier 2 + Progress Monitoring</a:t>
          </a:r>
          <a:endParaRPr lang="en-US" sz="2400" dirty="0"/>
        </a:p>
      </dgm:t>
    </dgm:pt>
    <dgm:pt modelId="{2F587F3C-9D5C-4845-BC59-236CFDED6B00}" type="parTrans" cxnId="{15557FC2-A5B6-4F0B-8C06-F609388AB3E4}">
      <dgm:prSet/>
      <dgm:spPr/>
      <dgm:t>
        <a:bodyPr/>
        <a:lstStyle/>
        <a:p>
          <a:endParaRPr lang="en-US" sz="2800"/>
        </a:p>
      </dgm:t>
    </dgm:pt>
    <dgm:pt modelId="{31D58B9D-ED5B-4259-B5DE-56D573AE04AC}" type="sibTrans" cxnId="{15557FC2-A5B6-4F0B-8C06-F609388AB3E4}">
      <dgm:prSet/>
      <dgm:spPr/>
      <dgm:t>
        <a:bodyPr/>
        <a:lstStyle/>
        <a:p>
          <a:endParaRPr lang="en-US" sz="2800"/>
        </a:p>
      </dgm:t>
    </dgm:pt>
    <dgm:pt modelId="{A65B13B7-BC99-4C70-947B-5605C4872F4F}">
      <dgm:prSet phldrT="[Text]" custT="1"/>
      <dgm:spPr/>
      <dgm:t>
        <a:bodyPr/>
        <a:lstStyle/>
        <a:p>
          <a:r>
            <a:rPr lang="en-US" sz="2400" dirty="0" smtClean="0"/>
            <a:t>Tier 3 + Progress Monitoring</a:t>
          </a:r>
          <a:endParaRPr lang="en-US" sz="2400" dirty="0"/>
        </a:p>
      </dgm:t>
    </dgm:pt>
    <dgm:pt modelId="{AB624515-A863-4D80-B173-526359E5AC45}" type="parTrans" cxnId="{F4D28304-7FAA-4B7C-9DAC-D70A0D85778A}">
      <dgm:prSet/>
      <dgm:spPr/>
      <dgm:t>
        <a:bodyPr/>
        <a:lstStyle/>
        <a:p>
          <a:endParaRPr lang="en-US" sz="2800"/>
        </a:p>
      </dgm:t>
    </dgm:pt>
    <dgm:pt modelId="{583EDF9D-EFEC-40A7-8CF0-8F39E6301E06}" type="sibTrans" cxnId="{F4D28304-7FAA-4B7C-9DAC-D70A0D85778A}">
      <dgm:prSet/>
      <dgm:spPr/>
      <dgm:t>
        <a:bodyPr/>
        <a:lstStyle/>
        <a:p>
          <a:endParaRPr lang="en-US" sz="2800"/>
        </a:p>
      </dgm:t>
    </dgm:pt>
    <dgm:pt modelId="{D6049037-535F-46CB-A111-603834B4A192}" type="pres">
      <dgm:prSet presAssocID="{3A37A07F-1615-4D7B-AB58-7B92CE70505C}" presName="hierChild1" presStyleCnt="0">
        <dgm:presLayoutVars>
          <dgm:chPref val="1"/>
          <dgm:dir/>
          <dgm:animOne val="branch"/>
          <dgm:animLvl val="lvl"/>
          <dgm:resizeHandles/>
        </dgm:presLayoutVars>
      </dgm:prSet>
      <dgm:spPr/>
      <dgm:t>
        <a:bodyPr/>
        <a:lstStyle/>
        <a:p>
          <a:endParaRPr lang="en-US"/>
        </a:p>
      </dgm:t>
    </dgm:pt>
    <dgm:pt modelId="{9B666DD0-666F-4580-AC13-88841989F55B}" type="pres">
      <dgm:prSet presAssocID="{6D581642-83E4-4F16-9294-7133F204228D}" presName="hierRoot1" presStyleCnt="0"/>
      <dgm:spPr/>
    </dgm:pt>
    <dgm:pt modelId="{B3B12EAC-10E9-4880-9FC3-3E2647267E1E}" type="pres">
      <dgm:prSet presAssocID="{6D581642-83E4-4F16-9294-7133F204228D}" presName="composite" presStyleCnt="0"/>
      <dgm:spPr/>
    </dgm:pt>
    <dgm:pt modelId="{B3BC52F2-6958-4372-B8F5-08DB4B3961BC}" type="pres">
      <dgm:prSet presAssocID="{6D581642-83E4-4F16-9294-7133F204228D}" presName="background" presStyleLbl="node0" presStyleIdx="0" presStyleCnt="1"/>
      <dgm:spPr/>
    </dgm:pt>
    <dgm:pt modelId="{01F5898F-52CF-48AD-97F2-6E7DA8507FE7}" type="pres">
      <dgm:prSet presAssocID="{6D581642-83E4-4F16-9294-7133F204228D}" presName="text" presStyleLbl="fgAcc0" presStyleIdx="0" presStyleCnt="1">
        <dgm:presLayoutVars>
          <dgm:chPref val="3"/>
        </dgm:presLayoutVars>
      </dgm:prSet>
      <dgm:spPr/>
      <dgm:t>
        <a:bodyPr/>
        <a:lstStyle/>
        <a:p>
          <a:endParaRPr lang="en-US"/>
        </a:p>
      </dgm:t>
    </dgm:pt>
    <dgm:pt modelId="{3DF7D3E0-546A-4DC4-AEB8-683987209960}" type="pres">
      <dgm:prSet presAssocID="{6D581642-83E4-4F16-9294-7133F204228D}" presName="hierChild2" presStyleCnt="0"/>
      <dgm:spPr/>
    </dgm:pt>
    <dgm:pt modelId="{B2997A33-2D87-4B5A-A49C-CB45E53DB147}" type="pres">
      <dgm:prSet presAssocID="{E21F0072-10C8-45DB-A17B-DEC99280714C}" presName="Name10" presStyleLbl="parChTrans1D2" presStyleIdx="0" presStyleCnt="3"/>
      <dgm:spPr/>
      <dgm:t>
        <a:bodyPr/>
        <a:lstStyle/>
        <a:p>
          <a:endParaRPr lang="en-US"/>
        </a:p>
      </dgm:t>
    </dgm:pt>
    <dgm:pt modelId="{EAB95799-FEB7-4116-9501-2BDC5CCC9B42}" type="pres">
      <dgm:prSet presAssocID="{F43FAE19-1A5D-413E-BC9F-B3EAF54A0F1D}" presName="hierRoot2" presStyleCnt="0"/>
      <dgm:spPr/>
    </dgm:pt>
    <dgm:pt modelId="{95DD5035-E19A-4D09-8B3A-3A835EDF3CF8}" type="pres">
      <dgm:prSet presAssocID="{F43FAE19-1A5D-413E-BC9F-B3EAF54A0F1D}" presName="composite2" presStyleCnt="0"/>
      <dgm:spPr/>
    </dgm:pt>
    <dgm:pt modelId="{9AC3DB1C-5CB6-41CA-8B95-9F83FF10E02B}" type="pres">
      <dgm:prSet presAssocID="{F43FAE19-1A5D-413E-BC9F-B3EAF54A0F1D}" presName="background2" presStyleLbl="node2" presStyleIdx="0" presStyleCnt="3"/>
      <dgm:spPr/>
    </dgm:pt>
    <dgm:pt modelId="{6D7B8844-9F2C-4E17-BEB2-B148712DCCA5}" type="pres">
      <dgm:prSet presAssocID="{F43FAE19-1A5D-413E-BC9F-B3EAF54A0F1D}" presName="text2" presStyleLbl="fgAcc2" presStyleIdx="0" presStyleCnt="3">
        <dgm:presLayoutVars>
          <dgm:chPref val="3"/>
        </dgm:presLayoutVars>
      </dgm:prSet>
      <dgm:spPr/>
      <dgm:t>
        <a:bodyPr/>
        <a:lstStyle/>
        <a:p>
          <a:endParaRPr lang="en-US"/>
        </a:p>
      </dgm:t>
    </dgm:pt>
    <dgm:pt modelId="{CFCB8A44-3011-4E89-8694-FAA46428C798}" type="pres">
      <dgm:prSet presAssocID="{F43FAE19-1A5D-413E-BC9F-B3EAF54A0F1D}" presName="hierChild3" presStyleCnt="0"/>
      <dgm:spPr/>
    </dgm:pt>
    <dgm:pt modelId="{16B6C158-4123-49DC-A810-6A1519922AB9}" type="pres">
      <dgm:prSet presAssocID="{2F587F3C-9D5C-4845-BC59-236CFDED6B00}" presName="Name10" presStyleLbl="parChTrans1D2" presStyleIdx="1" presStyleCnt="3"/>
      <dgm:spPr/>
      <dgm:t>
        <a:bodyPr/>
        <a:lstStyle/>
        <a:p>
          <a:endParaRPr lang="en-US"/>
        </a:p>
      </dgm:t>
    </dgm:pt>
    <dgm:pt modelId="{0C809D22-2939-43E0-A834-98D76B879D2B}" type="pres">
      <dgm:prSet presAssocID="{7860B96D-A185-4566-8AA1-8E469D67AA1E}" presName="hierRoot2" presStyleCnt="0"/>
      <dgm:spPr/>
    </dgm:pt>
    <dgm:pt modelId="{B482E0F3-09DB-4CB9-AECF-CC240C6D28C0}" type="pres">
      <dgm:prSet presAssocID="{7860B96D-A185-4566-8AA1-8E469D67AA1E}" presName="composite2" presStyleCnt="0"/>
      <dgm:spPr/>
    </dgm:pt>
    <dgm:pt modelId="{7D9F0480-98D0-4D3E-B742-073C06CE4296}" type="pres">
      <dgm:prSet presAssocID="{7860B96D-A185-4566-8AA1-8E469D67AA1E}" presName="background2" presStyleLbl="node2" presStyleIdx="1" presStyleCnt="3"/>
      <dgm:spPr/>
    </dgm:pt>
    <dgm:pt modelId="{35B99620-A670-4DCE-805F-13866AE433BA}" type="pres">
      <dgm:prSet presAssocID="{7860B96D-A185-4566-8AA1-8E469D67AA1E}" presName="text2" presStyleLbl="fgAcc2" presStyleIdx="1" presStyleCnt="3">
        <dgm:presLayoutVars>
          <dgm:chPref val="3"/>
        </dgm:presLayoutVars>
      </dgm:prSet>
      <dgm:spPr/>
      <dgm:t>
        <a:bodyPr/>
        <a:lstStyle/>
        <a:p>
          <a:endParaRPr lang="en-US"/>
        </a:p>
      </dgm:t>
    </dgm:pt>
    <dgm:pt modelId="{852C9AB4-1B2A-4F8D-9BA9-06EF6BE6A158}" type="pres">
      <dgm:prSet presAssocID="{7860B96D-A185-4566-8AA1-8E469D67AA1E}" presName="hierChild3" presStyleCnt="0"/>
      <dgm:spPr/>
    </dgm:pt>
    <dgm:pt modelId="{AB3C9529-CE89-4BE6-9347-68F1BF8DE83B}" type="pres">
      <dgm:prSet presAssocID="{AB624515-A863-4D80-B173-526359E5AC45}" presName="Name10" presStyleLbl="parChTrans1D2" presStyleIdx="2" presStyleCnt="3"/>
      <dgm:spPr/>
      <dgm:t>
        <a:bodyPr/>
        <a:lstStyle/>
        <a:p>
          <a:endParaRPr lang="en-US"/>
        </a:p>
      </dgm:t>
    </dgm:pt>
    <dgm:pt modelId="{5EDEC15A-C813-4A96-A32D-34A5AFD11696}" type="pres">
      <dgm:prSet presAssocID="{A65B13B7-BC99-4C70-947B-5605C4872F4F}" presName="hierRoot2" presStyleCnt="0"/>
      <dgm:spPr/>
    </dgm:pt>
    <dgm:pt modelId="{ADB9A763-89D4-4298-8669-A03FC60924E0}" type="pres">
      <dgm:prSet presAssocID="{A65B13B7-BC99-4C70-947B-5605C4872F4F}" presName="composite2" presStyleCnt="0"/>
      <dgm:spPr/>
    </dgm:pt>
    <dgm:pt modelId="{F71CCB8E-BB6E-4F21-BC86-72FAA489B225}" type="pres">
      <dgm:prSet presAssocID="{A65B13B7-BC99-4C70-947B-5605C4872F4F}" presName="background2" presStyleLbl="node2" presStyleIdx="2" presStyleCnt="3"/>
      <dgm:spPr/>
    </dgm:pt>
    <dgm:pt modelId="{3931442C-C125-4ED5-8A40-CD0DAE0646D0}" type="pres">
      <dgm:prSet presAssocID="{A65B13B7-BC99-4C70-947B-5605C4872F4F}" presName="text2" presStyleLbl="fgAcc2" presStyleIdx="2" presStyleCnt="3">
        <dgm:presLayoutVars>
          <dgm:chPref val="3"/>
        </dgm:presLayoutVars>
      </dgm:prSet>
      <dgm:spPr/>
      <dgm:t>
        <a:bodyPr/>
        <a:lstStyle/>
        <a:p>
          <a:endParaRPr lang="en-US"/>
        </a:p>
      </dgm:t>
    </dgm:pt>
    <dgm:pt modelId="{FBFBCFA6-9138-4280-B6FB-26D97F0AB60C}" type="pres">
      <dgm:prSet presAssocID="{A65B13B7-BC99-4C70-947B-5605C4872F4F}" presName="hierChild3" presStyleCnt="0"/>
      <dgm:spPr/>
    </dgm:pt>
  </dgm:ptLst>
  <dgm:cxnLst>
    <dgm:cxn modelId="{09A29749-0ECF-48D3-AAFB-57AC0559D604}" type="presOf" srcId="{A65B13B7-BC99-4C70-947B-5605C4872F4F}" destId="{3931442C-C125-4ED5-8A40-CD0DAE0646D0}" srcOrd="0" destOrd="0" presId="urn:microsoft.com/office/officeart/2005/8/layout/hierarchy1"/>
    <dgm:cxn modelId="{D5A3D20F-B1FF-4D03-83C8-42515189351F}" type="presOf" srcId="{E21F0072-10C8-45DB-A17B-DEC99280714C}" destId="{B2997A33-2D87-4B5A-A49C-CB45E53DB147}" srcOrd="0" destOrd="0" presId="urn:microsoft.com/office/officeart/2005/8/layout/hierarchy1"/>
    <dgm:cxn modelId="{F4D28304-7FAA-4B7C-9DAC-D70A0D85778A}" srcId="{6D581642-83E4-4F16-9294-7133F204228D}" destId="{A65B13B7-BC99-4C70-947B-5605C4872F4F}" srcOrd="2" destOrd="0" parTransId="{AB624515-A863-4D80-B173-526359E5AC45}" sibTransId="{583EDF9D-EFEC-40A7-8CF0-8F39E6301E06}"/>
    <dgm:cxn modelId="{F960A232-1C68-41FF-8C92-167A25A56606}" type="presOf" srcId="{AB624515-A863-4D80-B173-526359E5AC45}" destId="{AB3C9529-CE89-4BE6-9347-68F1BF8DE83B}" srcOrd="0" destOrd="0" presId="urn:microsoft.com/office/officeart/2005/8/layout/hierarchy1"/>
    <dgm:cxn modelId="{621714BA-85C1-44C3-8776-6FD7A1C5A94E}" type="presOf" srcId="{F43FAE19-1A5D-413E-BC9F-B3EAF54A0F1D}" destId="{6D7B8844-9F2C-4E17-BEB2-B148712DCCA5}" srcOrd="0" destOrd="0" presId="urn:microsoft.com/office/officeart/2005/8/layout/hierarchy1"/>
    <dgm:cxn modelId="{972673E4-67F0-4B7E-B716-58C7F424CDC8}" type="presOf" srcId="{6D581642-83E4-4F16-9294-7133F204228D}" destId="{01F5898F-52CF-48AD-97F2-6E7DA8507FE7}" srcOrd="0" destOrd="0" presId="urn:microsoft.com/office/officeart/2005/8/layout/hierarchy1"/>
    <dgm:cxn modelId="{D63EB95A-ECBA-4D9E-BEF8-AD1A7F80C8B2}" srcId="{6D581642-83E4-4F16-9294-7133F204228D}" destId="{F43FAE19-1A5D-413E-BC9F-B3EAF54A0F1D}" srcOrd="0" destOrd="0" parTransId="{E21F0072-10C8-45DB-A17B-DEC99280714C}" sibTransId="{D68638C6-BA3A-464E-BE84-673F855DB3DB}"/>
    <dgm:cxn modelId="{3013A0DA-A1AA-4CFB-AE5B-959C67C36ACA}" type="presOf" srcId="{7860B96D-A185-4566-8AA1-8E469D67AA1E}" destId="{35B99620-A670-4DCE-805F-13866AE433BA}" srcOrd="0" destOrd="0" presId="urn:microsoft.com/office/officeart/2005/8/layout/hierarchy1"/>
    <dgm:cxn modelId="{AB0534E3-80F0-4D3F-9FC7-B05516D2187F}" srcId="{3A37A07F-1615-4D7B-AB58-7B92CE70505C}" destId="{6D581642-83E4-4F16-9294-7133F204228D}" srcOrd="0" destOrd="0" parTransId="{DE710EE3-30CF-4715-AEC2-7186287AA78C}" sibTransId="{AD5B4958-1C90-4548-A456-68EEC2246FD7}"/>
    <dgm:cxn modelId="{15557FC2-A5B6-4F0B-8C06-F609388AB3E4}" srcId="{6D581642-83E4-4F16-9294-7133F204228D}" destId="{7860B96D-A185-4566-8AA1-8E469D67AA1E}" srcOrd="1" destOrd="0" parTransId="{2F587F3C-9D5C-4845-BC59-236CFDED6B00}" sibTransId="{31D58B9D-ED5B-4259-B5DE-56D573AE04AC}"/>
    <dgm:cxn modelId="{B5274C34-EF46-4428-BE3E-E15FF461A478}" type="presOf" srcId="{2F587F3C-9D5C-4845-BC59-236CFDED6B00}" destId="{16B6C158-4123-49DC-A810-6A1519922AB9}" srcOrd="0" destOrd="0" presId="urn:microsoft.com/office/officeart/2005/8/layout/hierarchy1"/>
    <dgm:cxn modelId="{3C37A7EF-9543-4D93-B00C-2002D15E9899}" type="presOf" srcId="{3A37A07F-1615-4D7B-AB58-7B92CE70505C}" destId="{D6049037-535F-46CB-A111-603834B4A192}" srcOrd="0" destOrd="0" presId="urn:microsoft.com/office/officeart/2005/8/layout/hierarchy1"/>
    <dgm:cxn modelId="{B847609E-C744-4995-857A-E529BE9768DD}" type="presParOf" srcId="{D6049037-535F-46CB-A111-603834B4A192}" destId="{9B666DD0-666F-4580-AC13-88841989F55B}" srcOrd="0" destOrd="0" presId="urn:microsoft.com/office/officeart/2005/8/layout/hierarchy1"/>
    <dgm:cxn modelId="{41ED61B1-1573-4853-A4BD-BA6066562DEE}" type="presParOf" srcId="{9B666DD0-666F-4580-AC13-88841989F55B}" destId="{B3B12EAC-10E9-4880-9FC3-3E2647267E1E}" srcOrd="0" destOrd="0" presId="urn:microsoft.com/office/officeart/2005/8/layout/hierarchy1"/>
    <dgm:cxn modelId="{627F9F3C-ACAB-474B-8B7E-6803B7D7BF83}" type="presParOf" srcId="{B3B12EAC-10E9-4880-9FC3-3E2647267E1E}" destId="{B3BC52F2-6958-4372-B8F5-08DB4B3961BC}" srcOrd="0" destOrd="0" presId="urn:microsoft.com/office/officeart/2005/8/layout/hierarchy1"/>
    <dgm:cxn modelId="{0188167F-0F1A-412F-9D77-218B3CF20DB6}" type="presParOf" srcId="{B3B12EAC-10E9-4880-9FC3-3E2647267E1E}" destId="{01F5898F-52CF-48AD-97F2-6E7DA8507FE7}" srcOrd="1" destOrd="0" presId="urn:microsoft.com/office/officeart/2005/8/layout/hierarchy1"/>
    <dgm:cxn modelId="{DECE96A7-8D17-4020-A7D0-EB5562F6AFD1}" type="presParOf" srcId="{9B666DD0-666F-4580-AC13-88841989F55B}" destId="{3DF7D3E0-546A-4DC4-AEB8-683987209960}" srcOrd="1" destOrd="0" presId="urn:microsoft.com/office/officeart/2005/8/layout/hierarchy1"/>
    <dgm:cxn modelId="{975B111C-838F-457B-8768-BAA00207699C}" type="presParOf" srcId="{3DF7D3E0-546A-4DC4-AEB8-683987209960}" destId="{B2997A33-2D87-4B5A-A49C-CB45E53DB147}" srcOrd="0" destOrd="0" presId="urn:microsoft.com/office/officeart/2005/8/layout/hierarchy1"/>
    <dgm:cxn modelId="{28F04603-E8B6-42FE-97A8-435D4DDD59DF}" type="presParOf" srcId="{3DF7D3E0-546A-4DC4-AEB8-683987209960}" destId="{EAB95799-FEB7-4116-9501-2BDC5CCC9B42}" srcOrd="1" destOrd="0" presId="urn:microsoft.com/office/officeart/2005/8/layout/hierarchy1"/>
    <dgm:cxn modelId="{95FE5D2C-F176-4AD9-9201-D53BCBF4756D}" type="presParOf" srcId="{EAB95799-FEB7-4116-9501-2BDC5CCC9B42}" destId="{95DD5035-E19A-4D09-8B3A-3A835EDF3CF8}" srcOrd="0" destOrd="0" presId="urn:microsoft.com/office/officeart/2005/8/layout/hierarchy1"/>
    <dgm:cxn modelId="{508E44EB-2329-4726-9F1E-9131C8B92BDA}" type="presParOf" srcId="{95DD5035-E19A-4D09-8B3A-3A835EDF3CF8}" destId="{9AC3DB1C-5CB6-41CA-8B95-9F83FF10E02B}" srcOrd="0" destOrd="0" presId="urn:microsoft.com/office/officeart/2005/8/layout/hierarchy1"/>
    <dgm:cxn modelId="{D733A142-BEF3-4614-AAAB-DFB0ED04800B}" type="presParOf" srcId="{95DD5035-E19A-4D09-8B3A-3A835EDF3CF8}" destId="{6D7B8844-9F2C-4E17-BEB2-B148712DCCA5}" srcOrd="1" destOrd="0" presId="urn:microsoft.com/office/officeart/2005/8/layout/hierarchy1"/>
    <dgm:cxn modelId="{70F2C8F4-4282-4F97-8D96-A80A6E929F37}" type="presParOf" srcId="{EAB95799-FEB7-4116-9501-2BDC5CCC9B42}" destId="{CFCB8A44-3011-4E89-8694-FAA46428C798}" srcOrd="1" destOrd="0" presId="urn:microsoft.com/office/officeart/2005/8/layout/hierarchy1"/>
    <dgm:cxn modelId="{709CD2C7-7668-4E6B-8711-B5369308651E}" type="presParOf" srcId="{3DF7D3E0-546A-4DC4-AEB8-683987209960}" destId="{16B6C158-4123-49DC-A810-6A1519922AB9}" srcOrd="2" destOrd="0" presId="urn:microsoft.com/office/officeart/2005/8/layout/hierarchy1"/>
    <dgm:cxn modelId="{D8AE30A4-A318-4D89-8FC3-00B031B82E5D}" type="presParOf" srcId="{3DF7D3E0-546A-4DC4-AEB8-683987209960}" destId="{0C809D22-2939-43E0-A834-98D76B879D2B}" srcOrd="3" destOrd="0" presId="urn:microsoft.com/office/officeart/2005/8/layout/hierarchy1"/>
    <dgm:cxn modelId="{D4CF37F6-2949-471D-A5DB-D22DA9316CE9}" type="presParOf" srcId="{0C809D22-2939-43E0-A834-98D76B879D2B}" destId="{B482E0F3-09DB-4CB9-AECF-CC240C6D28C0}" srcOrd="0" destOrd="0" presId="urn:microsoft.com/office/officeart/2005/8/layout/hierarchy1"/>
    <dgm:cxn modelId="{ACE465F3-1FB6-4916-B969-E0562920E714}" type="presParOf" srcId="{B482E0F3-09DB-4CB9-AECF-CC240C6D28C0}" destId="{7D9F0480-98D0-4D3E-B742-073C06CE4296}" srcOrd="0" destOrd="0" presId="urn:microsoft.com/office/officeart/2005/8/layout/hierarchy1"/>
    <dgm:cxn modelId="{258C6F48-7CB1-45DE-B01F-12AC51E1979D}" type="presParOf" srcId="{B482E0F3-09DB-4CB9-AECF-CC240C6D28C0}" destId="{35B99620-A670-4DCE-805F-13866AE433BA}" srcOrd="1" destOrd="0" presId="urn:microsoft.com/office/officeart/2005/8/layout/hierarchy1"/>
    <dgm:cxn modelId="{180003F9-5D00-4BA1-9DF9-CFBDEA462CF6}" type="presParOf" srcId="{0C809D22-2939-43E0-A834-98D76B879D2B}" destId="{852C9AB4-1B2A-4F8D-9BA9-06EF6BE6A158}" srcOrd="1" destOrd="0" presId="urn:microsoft.com/office/officeart/2005/8/layout/hierarchy1"/>
    <dgm:cxn modelId="{B93CD8E3-D21D-4CFA-B6B7-E1CE74171395}" type="presParOf" srcId="{3DF7D3E0-546A-4DC4-AEB8-683987209960}" destId="{AB3C9529-CE89-4BE6-9347-68F1BF8DE83B}" srcOrd="4" destOrd="0" presId="urn:microsoft.com/office/officeart/2005/8/layout/hierarchy1"/>
    <dgm:cxn modelId="{374206E8-BCAF-49A0-851A-4CBCC6BD67FB}" type="presParOf" srcId="{3DF7D3E0-546A-4DC4-AEB8-683987209960}" destId="{5EDEC15A-C813-4A96-A32D-34A5AFD11696}" srcOrd="5" destOrd="0" presId="urn:microsoft.com/office/officeart/2005/8/layout/hierarchy1"/>
    <dgm:cxn modelId="{20B5AB5B-92F5-43CF-9305-4ACED3969901}" type="presParOf" srcId="{5EDEC15A-C813-4A96-A32D-34A5AFD11696}" destId="{ADB9A763-89D4-4298-8669-A03FC60924E0}" srcOrd="0" destOrd="0" presId="urn:microsoft.com/office/officeart/2005/8/layout/hierarchy1"/>
    <dgm:cxn modelId="{D6BABBB3-20AC-42D1-B39B-A8D80CF464A3}" type="presParOf" srcId="{ADB9A763-89D4-4298-8669-A03FC60924E0}" destId="{F71CCB8E-BB6E-4F21-BC86-72FAA489B225}" srcOrd="0" destOrd="0" presId="urn:microsoft.com/office/officeart/2005/8/layout/hierarchy1"/>
    <dgm:cxn modelId="{3A75B554-C672-485D-9386-28C0EF09A882}" type="presParOf" srcId="{ADB9A763-89D4-4298-8669-A03FC60924E0}" destId="{3931442C-C125-4ED5-8A40-CD0DAE0646D0}" srcOrd="1" destOrd="0" presId="urn:microsoft.com/office/officeart/2005/8/layout/hierarchy1"/>
    <dgm:cxn modelId="{560CF4D3-BC30-4D1E-AE20-BFB626B2A0CE}" type="presParOf" srcId="{5EDEC15A-C813-4A96-A32D-34A5AFD11696}" destId="{FBFBCFA6-9138-4280-B6FB-26D97F0AB60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6DDC2724-2FA3-4771-9EFF-2FA8A7564262}" type="doc">
      <dgm:prSet loTypeId="urn:microsoft.com/office/officeart/2005/8/layout/radial4" loCatId="relationship" qsTypeId="urn:microsoft.com/office/officeart/2005/8/quickstyle/simple4" qsCatId="simple" csTypeId="urn:microsoft.com/office/officeart/2005/8/colors/colorful1" csCatId="colorful" phldr="1"/>
      <dgm:spPr/>
      <dgm:t>
        <a:bodyPr/>
        <a:lstStyle/>
        <a:p>
          <a:endParaRPr lang="en-US"/>
        </a:p>
      </dgm:t>
    </dgm:pt>
    <dgm:pt modelId="{FBA04CDD-6B49-40E3-9278-0B579C18FBB2}">
      <dgm:prSet phldrT="[Text]"/>
      <dgm:spPr/>
      <dgm:t>
        <a:bodyPr/>
        <a:lstStyle/>
        <a:p>
          <a:r>
            <a:rPr lang="en-US" dirty="0" smtClean="0"/>
            <a:t>Tier 2 Services</a:t>
          </a:r>
          <a:endParaRPr lang="en-US" dirty="0"/>
        </a:p>
      </dgm:t>
    </dgm:pt>
    <dgm:pt modelId="{D7D31447-A5D4-4E06-9BD2-B45A5998AC7B}" type="parTrans" cxnId="{772ECD42-5F70-4E2A-AD20-B2AB67488C4A}">
      <dgm:prSet/>
      <dgm:spPr/>
      <dgm:t>
        <a:bodyPr/>
        <a:lstStyle/>
        <a:p>
          <a:endParaRPr lang="en-US"/>
        </a:p>
      </dgm:t>
    </dgm:pt>
    <dgm:pt modelId="{24978430-026E-4F35-B7CA-2C606F14ED7F}" type="sibTrans" cxnId="{772ECD42-5F70-4E2A-AD20-B2AB67488C4A}">
      <dgm:prSet/>
      <dgm:spPr/>
      <dgm:t>
        <a:bodyPr/>
        <a:lstStyle/>
        <a:p>
          <a:endParaRPr lang="en-US"/>
        </a:p>
      </dgm:t>
    </dgm:pt>
    <dgm:pt modelId="{F7732E0C-59C8-4160-A364-43CAC4443D13}">
      <dgm:prSet phldrT="[Text]"/>
      <dgm:spPr/>
      <dgm:t>
        <a:bodyPr/>
        <a:lstStyle/>
        <a:p>
          <a:r>
            <a:rPr lang="en-US" dirty="0" smtClean="0"/>
            <a:t>Don’t Want To</a:t>
          </a:r>
          <a:endParaRPr lang="en-US" dirty="0"/>
        </a:p>
      </dgm:t>
    </dgm:pt>
    <dgm:pt modelId="{724F5768-1486-420D-94F6-DC3F69C86DC6}" type="parTrans" cxnId="{4A0D7DA7-5EE9-4FE9-BA67-BDE3E8DE6ADE}">
      <dgm:prSet/>
      <dgm:spPr/>
      <dgm:t>
        <a:bodyPr/>
        <a:lstStyle/>
        <a:p>
          <a:endParaRPr lang="en-US"/>
        </a:p>
      </dgm:t>
    </dgm:pt>
    <dgm:pt modelId="{A1924AD2-087B-427A-BDB6-98B6675D7BD7}" type="sibTrans" cxnId="{4A0D7DA7-5EE9-4FE9-BA67-BDE3E8DE6ADE}">
      <dgm:prSet/>
      <dgm:spPr/>
      <dgm:t>
        <a:bodyPr/>
        <a:lstStyle/>
        <a:p>
          <a:endParaRPr lang="en-US"/>
        </a:p>
      </dgm:t>
    </dgm:pt>
    <dgm:pt modelId="{9628E164-5E82-4CC4-9460-526F06297955}">
      <dgm:prSet phldrT="[Text]"/>
      <dgm:spPr/>
      <dgm:t>
        <a:bodyPr/>
        <a:lstStyle/>
        <a:p>
          <a:r>
            <a:rPr lang="en-US" dirty="0" smtClean="0"/>
            <a:t>Not Enough Practice</a:t>
          </a:r>
          <a:endParaRPr lang="en-US" dirty="0"/>
        </a:p>
      </dgm:t>
    </dgm:pt>
    <dgm:pt modelId="{089EC9A8-985F-4353-A783-C47D6286AF39}" type="parTrans" cxnId="{4C4DA1DC-F522-44AB-BB55-200610429018}">
      <dgm:prSet/>
      <dgm:spPr/>
      <dgm:t>
        <a:bodyPr/>
        <a:lstStyle/>
        <a:p>
          <a:endParaRPr lang="en-US"/>
        </a:p>
      </dgm:t>
    </dgm:pt>
    <dgm:pt modelId="{A8494258-FBE5-40DF-B6A4-2F62AB29D31A}" type="sibTrans" cxnId="{4C4DA1DC-F522-44AB-BB55-200610429018}">
      <dgm:prSet/>
      <dgm:spPr/>
      <dgm:t>
        <a:bodyPr/>
        <a:lstStyle/>
        <a:p>
          <a:endParaRPr lang="en-US"/>
        </a:p>
      </dgm:t>
    </dgm:pt>
    <dgm:pt modelId="{16678724-66B4-455C-94F7-FC3B5843A795}">
      <dgm:prSet phldrT="[Text]"/>
      <dgm:spPr/>
      <dgm:t>
        <a:bodyPr/>
        <a:lstStyle/>
        <a:p>
          <a:r>
            <a:rPr lang="en-US" dirty="0" smtClean="0"/>
            <a:t>Need More Help</a:t>
          </a:r>
          <a:endParaRPr lang="en-US" dirty="0"/>
        </a:p>
      </dgm:t>
    </dgm:pt>
    <dgm:pt modelId="{B4520C89-9911-44BB-85B7-42325F509262}" type="parTrans" cxnId="{B7080933-EC9B-4B7A-B796-52D5B1315878}">
      <dgm:prSet/>
      <dgm:spPr/>
      <dgm:t>
        <a:bodyPr/>
        <a:lstStyle/>
        <a:p>
          <a:endParaRPr lang="en-US"/>
        </a:p>
      </dgm:t>
    </dgm:pt>
    <dgm:pt modelId="{1FD782F5-278D-487E-87A4-A32B39D92A4D}" type="sibTrans" cxnId="{B7080933-EC9B-4B7A-B796-52D5B1315878}">
      <dgm:prSet/>
      <dgm:spPr/>
      <dgm:t>
        <a:bodyPr/>
        <a:lstStyle/>
        <a:p>
          <a:endParaRPr lang="en-US"/>
        </a:p>
      </dgm:t>
    </dgm:pt>
    <dgm:pt modelId="{A4985417-C80D-445E-AA16-1E8A4E8CCBC9}">
      <dgm:prSet phldrT="[Text]"/>
      <dgm:spPr/>
      <dgm:t>
        <a:bodyPr/>
        <a:lstStyle/>
        <a:p>
          <a:r>
            <a:rPr lang="en-US" dirty="0" smtClean="0"/>
            <a:t>Its Too Hard</a:t>
          </a:r>
          <a:endParaRPr lang="en-US" dirty="0"/>
        </a:p>
      </dgm:t>
    </dgm:pt>
    <dgm:pt modelId="{A45919F5-81EE-4E28-BC63-4A60F88E0487}" type="parTrans" cxnId="{259FF9F8-EDC2-47C4-B03F-C755EAC3E7BA}">
      <dgm:prSet/>
      <dgm:spPr/>
      <dgm:t>
        <a:bodyPr/>
        <a:lstStyle/>
        <a:p>
          <a:endParaRPr lang="en-US"/>
        </a:p>
      </dgm:t>
    </dgm:pt>
    <dgm:pt modelId="{46BD14CD-2829-4257-A16F-29E6C76F46BD}" type="sibTrans" cxnId="{259FF9F8-EDC2-47C4-B03F-C755EAC3E7BA}">
      <dgm:prSet/>
      <dgm:spPr/>
      <dgm:t>
        <a:bodyPr/>
        <a:lstStyle/>
        <a:p>
          <a:endParaRPr lang="en-US"/>
        </a:p>
      </dgm:t>
    </dgm:pt>
    <dgm:pt modelId="{AD40EBF8-A5B2-4AA1-A332-9ED4B9A45430}" type="pres">
      <dgm:prSet presAssocID="{6DDC2724-2FA3-4771-9EFF-2FA8A7564262}" presName="cycle" presStyleCnt="0">
        <dgm:presLayoutVars>
          <dgm:chMax val="1"/>
          <dgm:dir/>
          <dgm:animLvl val="ctr"/>
          <dgm:resizeHandles val="exact"/>
        </dgm:presLayoutVars>
      </dgm:prSet>
      <dgm:spPr/>
      <dgm:t>
        <a:bodyPr/>
        <a:lstStyle/>
        <a:p>
          <a:endParaRPr lang="en-US"/>
        </a:p>
      </dgm:t>
    </dgm:pt>
    <dgm:pt modelId="{9796291A-F3CA-4736-BFA5-793E61CA542C}" type="pres">
      <dgm:prSet presAssocID="{FBA04CDD-6B49-40E3-9278-0B579C18FBB2}" presName="centerShape" presStyleLbl="node0" presStyleIdx="0" presStyleCnt="1"/>
      <dgm:spPr/>
      <dgm:t>
        <a:bodyPr/>
        <a:lstStyle/>
        <a:p>
          <a:endParaRPr lang="en-US"/>
        </a:p>
      </dgm:t>
    </dgm:pt>
    <dgm:pt modelId="{DBD05215-8A36-45A5-ABB2-9FE2A8563AF9}" type="pres">
      <dgm:prSet presAssocID="{724F5768-1486-420D-94F6-DC3F69C86DC6}" presName="parTrans" presStyleLbl="bgSibTrans2D1" presStyleIdx="0" presStyleCnt="4"/>
      <dgm:spPr/>
      <dgm:t>
        <a:bodyPr/>
        <a:lstStyle/>
        <a:p>
          <a:endParaRPr lang="en-US"/>
        </a:p>
      </dgm:t>
    </dgm:pt>
    <dgm:pt modelId="{E784459A-A5A1-488C-B134-DBAA1E89E85F}" type="pres">
      <dgm:prSet presAssocID="{F7732E0C-59C8-4160-A364-43CAC4443D13}" presName="node" presStyleLbl="node1" presStyleIdx="0" presStyleCnt="4">
        <dgm:presLayoutVars>
          <dgm:bulletEnabled val="1"/>
        </dgm:presLayoutVars>
      </dgm:prSet>
      <dgm:spPr/>
      <dgm:t>
        <a:bodyPr/>
        <a:lstStyle/>
        <a:p>
          <a:endParaRPr lang="en-US"/>
        </a:p>
      </dgm:t>
    </dgm:pt>
    <dgm:pt modelId="{899A08FF-D6C9-49E1-A86D-003CBB5552C6}" type="pres">
      <dgm:prSet presAssocID="{089EC9A8-985F-4353-A783-C47D6286AF39}" presName="parTrans" presStyleLbl="bgSibTrans2D1" presStyleIdx="1" presStyleCnt="4"/>
      <dgm:spPr/>
      <dgm:t>
        <a:bodyPr/>
        <a:lstStyle/>
        <a:p>
          <a:endParaRPr lang="en-US"/>
        </a:p>
      </dgm:t>
    </dgm:pt>
    <dgm:pt modelId="{C329A448-8420-42F8-BCB6-DE27ABFD8BF9}" type="pres">
      <dgm:prSet presAssocID="{9628E164-5E82-4CC4-9460-526F06297955}" presName="node" presStyleLbl="node1" presStyleIdx="1" presStyleCnt="4">
        <dgm:presLayoutVars>
          <dgm:bulletEnabled val="1"/>
        </dgm:presLayoutVars>
      </dgm:prSet>
      <dgm:spPr/>
      <dgm:t>
        <a:bodyPr/>
        <a:lstStyle/>
        <a:p>
          <a:endParaRPr lang="en-US"/>
        </a:p>
      </dgm:t>
    </dgm:pt>
    <dgm:pt modelId="{F9FF5EEC-F670-4ECA-A32D-0526EDF68D62}" type="pres">
      <dgm:prSet presAssocID="{B4520C89-9911-44BB-85B7-42325F509262}" presName="parTrans" presStyleLbl="bgSibTrans2D1" presStyleIdx="2" presStyleCnt="4"/>
      <dgm:spPr/>
      <dgm:t>
        <a:bodyPr/>
        <a:lstStyle/>
        <a:p>
          <a:endParaRPr lang="en-US"/>
        </a:p>
      </dgm:t>
    </dgm:pt>
    <dgm:pt modelId="{DE3D69DA-758A-415B-BB7D-9E62B9EBCD93}" type="pres">
      <dgm:prSet presAssocID="{16678724-66B4-455C-94F7-FC3B5843A795}" presName="node" presStyleLbl="node1" presStyleIdx="2" presStyleCnt="4">
        <dgm:presLayoutVars>
          <dgm:bulletEnabled val="1"/>
        </dgm:presLayoutVars>
      </dgm:prSet>
      <dgm:spPr/>
      <dgm:t>
        <a:bodyPr/>
        <a:lstStyle/>
        <a:p>
          <a:endParaRPr lang="en-US"/>
        </a:p>
      </dgm:t>
    </dgm:pt>
    <dgm:pt modelId="{5A335B04-C90C-447C-B3B3-01EFF14B7F0B}" type="pres">
      <dgm:prSet presAssocID="{A45919F5-81EE-4E28-BC63-4A60F88E0487}" presName="parTrans" presStyleLbl="bgSibTrans2D1" presStyleIdx="3" presStyleCnt="4"/>
      <dgm:spPr/>
      <dgm:t>
        <a:bodyPr/>
        <a:lstStyle/>
        <a:p>
          <a:endParaRPr lang="en-US"/>
        </a:p>
      </dgm:t>
    </dgm:pt>
    <dgm:pt modelId="{3B6C222A-30FD-4233-B883-0180A1395A6B}" type="pres">
      <dgm:prSet presAssocID="{A4985417-C80D-445E-AA16-1E8A4E8CCBC9}" presName="node" presStyleLbl="node1" presStyleIdx="3" presStyleCnt="4">
        <dgm:presLayoutVars>
          <dgm:bulletEnabled val="1"/>
        </dgm:presLayoutVars>
      </dgm:prSet>
      <dgm:spPr/>
      <dgm:t>
        <a:bodyPr/>
        <a:lstStyle/>
        <a:p>
          <a:endParaRPr lang="en-US"/>
        </a:p>
      </dgm:t>
    </dgm:pt>
  </dgm:ptLst>
  <dgm:cxnLst>
    <dgm:cxn modelId="{259FF9F8-EDC2-47C4-B03F-C755EAC3E7BA}" srcId="{FBA04CDD-6B49-40E3-9278-0B579C18FBB2}" destId="{A4985417-C80D-445E-AA16-1E8A4E8CCBC9}" srcOrd="3" destOrd="0" parTransId="{A45919F5-81EE-4E28-BC63-4A60F88E0487}" sibTransId="{46BD14CD-2829-4257-A16F-29E6C76F46BD}"/>
    <dgm:cxn modelId="{2F352AFC-583E-4177-B7DA-7B561288C58D}" type="presOf" srcId="{9628E164-5E82-4CC4-9460-526F06297955}" destId="{C329A448-8420-42F8-BCB6-DE27ABFD8BF9}" srcOrd="0" destOrd="0" presId="urn:microsoft.com/office/officeart/2005/8/layout/radial4"/>
    <dgm:cxn modelId="{772ECD42-5F70-4E2A-AD20-B2AB67488C4A}" srcId="{6DDC2724-2FA3-4771-9EFF-2FA8A7564262}" destId="{FBA04CDD-6B49-40E3-9278-0B579C18FBB2}" srcOrd="0" destOrd="0" parTransId="{D7D31447-A5D4-4E06-9BD2-B45A5998AC7B}" sibTransId="{24978430-026E-4F35-B7CA-2C606F14ED7F}"/>
    <dgm:cxn modelId="{B508438D-2D5C-4267-9C8C-DB7E61797321}" type="presOf" srcId="{089EC9A8-985F-4353-A783-C47D6286AF39}" destId="{899A08FF-D6C9-49E1-A86D-003CBB5552C6}" srcOrd="0" destOrd="0" presId="urn:microsoft.com/office/officeart/2005/8/layout/radial4"/>
    <dgm:cxn modelId="{EA72F418-C725-4ADB-90BA-5C6D1728941C}" type="presOf" srcId="{B4520C89-9911-44BB-85B7-42325F509262}" destId="{F9FF5EEC-F670-4ECA-A32D-0526EDF68D62}" srcOrd="0" destOrd="0" presId="urn:microsoft.com/office/officeart/2005/8/layout/radial4"/>
    <dgm:cxn modelId="{E384023C-1E48-4BF7-969A-5BA37AC2139B}" type="presOf" srcId="{FBA04CDD-6B49-40E3-9278-0B579C18FBB2}" destId="{9796291A-F3CA-4736-BFA5-793E61CA542C}" srcOrd="0" destOrd="0" presId="urn:microsoft.com/office/officeart/2005/8/layout/radial4"/>
    <dgm:cxn modelId="{14CDB845-86C1-437C-9B4B-D62660A5112A}" type="presOf" srcId="{A45919F5-81EE-4E28-BC63-4A60F88E0487}" destId="{5A335B04-C90C-447C-B3B3-01EFF14B7F0B}" srcOrd="0" destOrd="0" presId="urn:microsoft.com/office/officeart/2005/8/layout/radial4"/>
    <dgm:cxn modelId="{C3B7F1D2-86A6-4DB1-ABB0-64E05E39EC09}" type="presOf" srcId="{F7732E0C-59C8-4160-A364-43CAC4443D13}" destId="{E784459A-A5A1-488C-B134-DBAA1E89E85F}" srcOrd="0" destOrd="0" presId="urn:microsoft.com/office/officeart/2005/8/layout/radial4"/>
    <dgm:cxn modelId="{E0E6A843-9DAF-40BF-9C23-85A7D498A034}" type="presOf" srcId="{16678724-66B4-455C-94F7-FC3B5843A795}" destId="{DE3D69DA-758A-415B-BB7D-9E62B9EBCD93}" srcOrd="0" destOrd="0" presId="urn:microsoft.com/office/officeart/2005/8/layout/radial4"/>
    <dgm:cxn modelId="{B7080933-EC9B-4B7A-B796-52D5B1315878}" srcId="{FBA04CDD-6B49-40E3-9278-0B579C18FBB2}" destId="{16678724-66B4-455C-94F7-FC3B5843A795}" srcOrd="2" destOrd="0" parTransId="{B4520C89-9911-44BB-85B7-42325F509262}" sibTransId="{1FD782F5-278D-487E-87A4-A32B39D92A4D}"/>
    <dgm:cxn modelId="{4A0D7DA7-5EE9-4FE9-BA67-BDE3E8DE6ADE}" srcId="{FBA04CDD-6B49-40E3-9278-0B579C18FBB2}" destId="{F7732E0C-59C8-4160-A364-43CAC4443D13}" srcOrd="0" destOrd="0" parTransId="{724F5768-1486-420D-94F6-DC3F69C86DC6}" sibTransId="{A1924AD2-087B-427A-BDB6-98B6675D7BD7}"/>
    <dgm:cxn modelId="{3F847DA5-8C32-496E-8597-67BD28D71AE5}" type="presOf" srcId="{6DDC2724-2FA3-4771-9EFF-2FA8A7564262}" destId="{AD40EBF8-A5B2-4AA1-A332-9ED4B9A45430}" srcOrd="0" destOrd="0" presId="urn:microsoft.com/office/officeart/2005/8/layout/radial4"/>
    <dgm:cxn modelId="{A55DAFCE-DBBE-42CA-AF92-206AB373C666}" type="presOf" srcId="{724F5768-1486-420D-94F6-DC3F69C86DC6}" destId="{DBD05215-8A36-45A5-ABB2-9FE2A8563AF9}" srcOrd="0" destOrd="0" presId="urn:microsoft.com/office/officeart/2005/8/layout/radial4"/>
    <dgm:cxn modelId="{4C4DA1DC-F522-44AB-BB55-200610429018}" srcId="{FBA04CDD-6B49-40E3-9278-0B579C18FBB2}" destId="{9628E164-5E82-4CC4-9460-526F06297955}" srcOrd="1" destOrd="0" parTransId="{089EC9A8-985F-4353-A783-C47D6286AF39}" sibTransId="{A8494258-FBE5-40DF-B6A4-2F62AB29D31A}"/>
    <dgm:cxn modelId="{B1987EC3-B217-45C0-8FCD-1F686E8304F5}" type="presOf" srcId="{A4985417-C80D-445E-AA16-1E8A4E8CCBC9}" destId="{3B6C222A-30FD-4233-B883-0180A1395A6B}" srcOrd="0" destOrd="0" presId="urn:microsoft.com/office/officeart/2005/8/layout/radial4"/>
    <dgm:cxn modelId="{C4A7527D-7422-4B01-9E14-46BC9ED8F10A}" type="presParOf" srcId="{AD40EBF8-A5B2-4AA1-A332-9ED4B9A45430}" destId="{9796291A-F3CA-4736-BFA5-793E61CA542C}" srcOrd="0" destOrd="0" presId="urn:microsoft.com/office/officeart/2005/8/layout/radial4"/>
    <dgm:cxn modelId="{05A620CC-9CA9-41B7-8135-49A25B72646B}" type="presParOf" srcId="{AD40EBF8-A5B2-4AA1-A332-9ED4B9A45430}" destId="{DBD05215-8A36-45A5-ABB2-9FE2A8563AF9}" srcOrd="1" destOrd="0" presId="urn:microsoft.com/office/officeart/2005/8/layout/radial4"/>
    <dgm:cxn modelId="{B7F168BA-C7B5-4CB9-89BF-1251340F13C5}" type="presParOf" srcId="{AD40EBF8-A5B2-4AA1-A332-9ED4B9A45430}" destId="{E784459A-A5A1-488C-B134-DBAA1E89E85F}" srcOrd="2" destOrd="0" presId="urn:microsoft.com/office/officeart/2005/8/layout/radial4"/>
    <dgm:cxn modelId="{E1CAD18B-A721-40C1-A71D-15AD39F5D377}" type="presParOf" srcId="{AD40EBF8-A5B2-4AA1-A332-9ED4B9A45430}" destId="{899A08FF-D6C9-49E1-A86D-003CBB5552C6}" srcOrd="3" destOrd="0" presId="urn:microsoft.com/office/officeart/2005/8/layout/radial4"/>
    <dgm:cxn modelId="{4B16A936-00F3-441E-91EF-8B74165CD766}" type="presParOf" srcId="{AD40EBF8-A5B2-4AA1-A332-9ED4B9A45430}" destId="{C329A448-8420-42F8-BCB6-DE27ABFD8BF9}" srcOrd="4" destOrd="0" presId="urn:microsoft.com/office/officeart/2005/8/layout/radial4"/>
    <dgm:cxn modelId="{BEBA86A7-CC3A-4CEC-B7CA-00770D37F7A4}" type="presParOf" srcId="{AD40EBF8-A5B2-4AA1-A332-9ED4B9A45430}" destId="{F9FF5EEC-F670-4ECA-A32D-0526EDF68D62}" srcOrd="5" destOrd="0" presId="urn:microsoft.com/office/officeart/2005/8/layout/radial4"/>
    <dgm:cxn modelId="{629EFFF2-699B-4D89-B690-C327504EE689}" type="presParOf" srcId="{AD40EBF8-A5B2-4AA1-A332-9ED4B9A45430}" destId="{DE3D69DA-758A-415B-BB7D-9E62B9EBCD93}" srcOrd="6" destOrd="0" presId="urn:microsoft.com/office/officeart/2005/8/layout/radial4"/>
    <dgm:cxn modelId="{98C8F549-E52C-47D2-A0E0-F858F4C4C5E5}" type="presParOf" srcId="{AD40EBF8-A5B2-4AA1-A332-9ED4B9A45430}" destId="{5A335B04-C90C-447C-B3B3-01EFF14B7F0B}" srcOrd="7" destOrd="0" presId="urn:microsoft.com/office/officeart/2005/8/layout/radial4"/>
    <dgm:cxn modelId="{1A15BCA1-DF73-453D-83FB-396254A7BCAB}" type="presParOf" srcId="{AD40EBF8-A5B2-4AA1-A332-9ED4B9A45430}" destId="{3B6C222A-30FD-4233-B883-0180A1395A6B}"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D73895D2-02E5-408C-AEDA-1EE888586AB9}" type="doc">
      <dgm:prSet loTypeId="urn:microsoft.com/office/officeart/2005/8/layout/hierarchy3" loCatId="hierarchy" qsTypeId="urn:microsoft.com/office/officeart/2005/8/quickstyle/3d1" qsCatId="3D" csTypeId="urn:microsoft.com/office/officeart/2005/8/colors/accent3_1" csCatId="accent3" phldr="1"/>
      <dgm:spPr/>
      <dgm:t>
        <a:bodyPr/>
        <a:lstStyle/>
        <a:p>
          <a:endParaRPr lang="en-US"/>
        </a:p>
      </dgm:t>
    </dgm:pt>
    <dgm:pt modelId="{10AE1343-7099-4976-91E7-61B5E8D5F562}">
      <dgm:prSet phldrT="[Text]"/>
      <dgm:spPr/>
      <dgm:t>
        <a:bodyPr/>
        <a:lstStyle/>
        <a:p>
          <a:r>
            <a:rPr lang="en-US" dirty="0" smtClean="0"/>
            <a:t>Tier 2</a:t>
          </a:r>
          <a:endParaRPr lang="en-US" dirty="0"/>
        </a:p>
      </dgm:t>
    </dgm:pt>
    <dgm:pt modelId="{D5FD0624-FE3D-4917-A93F-A6B328A6CC81}" type="parTrans" cxnId="{BBE214BC-967E-48D6-83DE-36637FCE1B25}">
      <dgm:prSet/>
      <dgm:spPr/>
      <dgm:t>
        <a:bodyPr/>
        <a:lstStyle/>
        <a:p>
          <a:endParaRPr lang="en-US"/>
        </a:p>
      </dgm:t>
    </dgm:pt>
    <dgm:pt modelId="{B466C242-6AE8-4063-AFD2-E6952D6B4896}" type="sibTrans" cxnId="{BBE214BC-967E-48D6-83DE-36637FCE1B25}">
      <dgm:prSet/>
      <dgm:spPr/>
      <dgm:t>
        <a:bodyPr/>
        <a:lstStyle/>
        <a:p>
          <a:endParaRPr lang="en-US"/>
        </a:p>
      </dgm:t>
    </dgm:pt>
    <dgm:pt modelId="{894A20C3-A2AA-4D60-B4FC-AAEF07A71E49}">
      <dgm:prSet phldrT="[Text]" custT="1"/>
      <dgm:spPr/>
      <dgm:t>
        <a:bodyPr/>
        <a:lstStyle/>
        <a:p>
          <a:r>
            <a:rPr lang="en-US" sz="2000" dirty="0" smtClean="0"/>
            <a:t>Strategic Group Delivered Interventions</a:t>
          </a:r>
          <a:endParaRPr lang="en-US" sz="2000" dirty="0"/>
        </a:p>
      </dgm:t>
    </dgm:pt>
    <dgm:pt modelId="{E7622724-5AF0-479F-9F88-98F2EBBD76F4}" type="parTrans" cxnId="{E0AE91C0-5A69-4A1F-8DD5-81019D9A3344}">
      <dgm:prSet/>
      <dgm:spPr/>
      <dgm:t>
        <a:bodyPr/>
        <a:lstStyle/>
        <a:p>
          <a:endParaRPr lang="en-US"/>
        </a:p>
      </dgm:t>
    </dgm:pt>
    <dgm:pt modelId="{AB1FA75D-101A-457E-BB29-38FF3DF96E0F}" type="sibTrans" cxnId="{E0AE91C0-5A69-4A1F-8DD5-81019D9A3344}">
      <dgm:prSet/>
      <dgm:spPr/>
      <dgm:t>
        <a:bodyPr/>
        <a:lstStyle/>
        <a:p>
          <a:endParaRPr lang="en-US"/>
        </a:p>
      </dgm:t>
    </dgm:pt>
    <dgm:pt modelId="{FEB6013F-CF52-4FD1-885D-76E8EB0F9B86}">
      <dgm:prSet phldrT="[Text]" custT="1"/>
      <dgm:spPr/>
      <dgm:t>
        <a:bodyPr/>
        <a:lstStyle/>
        <a:p>
          <a:r>
            <a:rPr lang="en-US" sz="2000" dirty="0" smtClean="0"/>
            <a:t>Some Risk</a:t>
          </a:r>
          <a:endParaRPr lang="en-US" sz="2000" dirty="0"/>
        </a:p>
      </dgm:t>
    </dgm:pt>
    <dgm:pt modelId="{DF559759-997E-4233-B575-C1434D3EAD92}" type="parTrans" cxnId="{DAE1AF55-0498-42E0-948E-25E6EA43EF6F}">
      <dgm:prSet/>
      <dgm:spPr/>
      <dgm:t>
        <a:bodyPr/>
        <a:lstStyle/>
        <a:p>
          <a:endParaRPr lang="en-US"/>
        </a:p>
      </dgm:t>
    </dgm:pt>
    <dgm:pt modelId="{C4C088A8-FA83-4913-8E65-FDD277A6EECC}" type="sibTrans" cxnId="{DAE1AF55-0498-42E0-948E-25E6EA43EF6F}">
      <dgm:prSet/>
      <dgm:spPr/>
      <dgm:t>
        <a:bodyPr/>
        <a:lstStyle/>
        <a:p>
          <a:endParaRPr lang="en-US"/>
        </a:p>
      </dgm:t>
    </dgm:pt>
    <dgm:pt modelId="{57599B95-4B3A-4CA6-88CB-031714A2141B}">
      <dgm:prSet phldrT="[Text]"/>
      <dgm:spPr/>
      <dgm:t>
        <a:bodyPr/>
        <a:lstStyle/>
        <a:p>
          <a:r>
            <a:rPr lang="en-US" dirty="0" smtClean="0"/>
            <a:t>Tier 3</a:t>
          </a:r>
          <a:endParaRPr lang="en-US" dirty="0"/>
        </a:p>
      </dgm:t>
    </dgm:pt>
    <dgm:pt modelId="{CC7A3D45-5754-4E12-BA78-D2DF2147BB8D}" type="parTrans" cxnId="{5F85D6BF-66BB-4D0C-A5E6-2E7FFB0BA41C}">
      <dgm:prSet/>
      <dgm:spPr/>
      <dgm:t>
        <a:bodyPr/>
        <a:lstStyle/>
        <a:p>
          <a:endParaRPr lang="en-US"/>
        </a:p>
      </dgm:t>
    </dgm:pt>
    <dgm:pt modelId="{ED2442BA-684C-492E-8D35-B4A4112B87ED}" type="sibTrans" cxnId="{5F85D6BF-66BB-4D0C-A5E6-2E7FFB0BA41C}">
      <dgm:prSet/>
      <dgm:spPr/>
      <dgm:t>
        <a:bodyPr/>
        <a:lstStyle/>
        <a:p>
          <a:endParaRPr lang="en-US"/>
        </a:p>
      </dgm:t>
    </dgm:pt>
    <dgm:pt modelId="{39B23495-54AE-4C8A-8539-CD687BF70F1F}">
      <dgm:prSet phldrT="[Text]" custT="1"/>
      <dgm:spPr/>
      <dgm:t>
        <a:bodyPr/>
        <a:lstStyle/>
        <a:p>
          <a:pPr>
            <a:spcAft>
              <a:spcPts val="0"/>
            </a:spcAft>
          </a:pPr>
          <a:r>
            <a:rPr lang="en-US" sz="2000" dirty="0" smtClean="0"/>
            <a:t>Smaller Group or Individualized</a:t>
          </a:r>
        </a:p>
        <a:p>
          <a:pPr>
            <a:spcAft>
              <a:spcPts val="0"/>
            </a:spcAft>
          </a:pPr>
          <a:r>
            <a:rPr lang="en-US" sz="2000" dirty="0" smtClean="0"/>
            <a:t>Interventions</a:t>
          </a:r>
          <a:endParaRPr lang="en-US" sz="2000" dirty="0"/>
        </a:p>
      </dgm:t>
    </dgm:pt>
    <dgm:pt modelId="{18EBAED7-3B20-4F68-912D-DE178627B257}" type="parTrans" cxnId="{ECB0BA1D-BD58-4862-9E04-79EDF0A0AD12}">
      <dgm:prSet/>
      <dgm:spPr/>
      <dgm:t>
        <a:bodyPr/>
        <a:lstStyle/>
        <a:p>
          <a:endParaRPr lang="en-US"/>
        </a:p>
      </dgm:t>
    </dgm:pt>
    <dgm:pt modelId="{04D00E96-C12F-43FD-A044-7BE86AE353AA}" type="sibTrans" cxnId="{ECB0BA1D-BD58-4862-9E04-79EDF0A0AD12}">
      <dgm:prSet/>
      <dgm:spPr/>
      <dgm:t>
        <a:bodyPr/>
        <a:lstStyle/>
        <a:p>
          <a:endParaRPr lang="en-US"/>
        </a:p>
      </dgm:t>
    </dgm:pt>
    <dgm:pt modelId="{BFB68610-DD37-430D-A8CC-2A732C457E0E}">
      <dgm:prSet phldrT="[Text]" custT="1"/>
      <dgm:spPr/>
      <dgm:t>
        <a:bodyPr/>
        <a:lstStyle/>
        <a:p>
          <a:r>
            <a:rPr lang="en-US" sz="2000" dirty="0" smtClean="0"/>
            <a:t>High Risk</a:t>
          </a:r>
          <a:endParaRPr lang="en-US" sz="2000" dirty="0"/>
        </a:p>
      </dgm:t>
    </dgm:pt>
    <dgm:pt modelId="{94156B32-B636-4C14-A088-78D69018F98C}" type="parTrans" cxnId="{C1FC4FFF-86B8-407F-9B26-775C813AD1D7}">
      <dgm:prSet/>
      <dgm:spPr/>
      <dgm:t>
        <a:bodyPr/>
        <a:lstStyle/>
        <a:p>
          <a:endParaRPr lang="en-US"/>
        </a:p>
      </dgm:t>
    </dgm:pt>
    <dgm:pt modelId="{1993FD0F-C23C-4FDE-AA8E-6ADA996B7586}" type="sibTrans" cxnId="{C1FC4FFF-86B8-407F-9B26-775C813AD1D7}">
      <dgm:prSet/>
      <dgm:spPr/>
      <dgm:t>
        <a:bodyPr/>
        <a:lstStyle/>
        <a:p>
          <a:endParaRPr lang="en-US"/>
        </a:p>
      </dgm:t>
    </dgm:pt>
    <dgm:pt modelId="{F6D3731C-E0AA-4D3C-880F-71CFB0896A45}">
      <dgm:prSet phldrT="[Text]" custT="1"/>
      <dgm:spPr/>
      <dgm:t>
        <a:bodyPr/>
        <a:lstStyle/>
        <a:p>
          <a:r>
            <a:rPr lang="en-US" sz="2000" dirty="0" smtClean="0"/>
            <a:t>Between the 11</a:t>
          </a:r>
          <a:r>
            <a:rPr lang="en-US" sz="2000" baseline="30000" dirty="0" smtClean="0"/>
            <a:t>th</a:t>
          </a:r>
          <a:r>
            <a:rPr lang="en-US" sz="2000" dirty="0" smtClean="0"/>
            <a:t> and 25</a:t>
          </a:r>
          <a:r>
            <a:rPr lang="en-US" sz="2000" baseline="30000" dirty="0" smtClean="0"/>
            <a:t>th</a:t>
          </a:r>
          <a:r>
            <a:rPr lang="en-US" sz="2000" dirty="0" smtClean="0"/>
            <a:t> Percentile</a:t>
          </a:r>
          <a:endParaRPr lang="en-US" sz="2000" dirty="0"/>
        </a:p>
      </dgm:t>
    </dgm:pt>
    <dgm:pt modelId="{B93FEC43-7CA4-4E58-A4CA-0BE9B5CF8DD8}" type="parTrans" cxnId="{495369A2-4809-4EE9-91B1-D43A49F300BC}">
      <dgm:prSet/>
      <dgm:spPr/>
      <dgm:t>
        <a:bodyPr/>
        <a:lstStyle/>
        <a:p>
          <a:endParaRPr lang="en-US"/>
        </a:p>
      </dgm:t>
    </dgm:pt>
    <dgm:pt modelId="{5A0063F4-54B7-420D-8952-3DA2EAF2DCF2}" type="sibTrans" cxnId="{495369A2-4809-4EE9-91B1-D43A49F300BC}">
      <dgm:prSet/>
      <dgm:spPr/>
      <dgm:t>
        <a:bodyPr/>
        <a:lstStyle/>
        <a:p>
          <a:endParaRPr lang="en-US"/>
        </a:p>
      </dgm:t>
    </dgm:pt>
    <dgm:pt modelId="{FD6A243A-79E7-481A-BEE1-2B59B1A8482D}">
      <dgm:prSet phldrT="[Text]" custT="1"/>
      <dgm:spPr/>
      <dgm:t>
        <a:bodyPr/>
        <a:lstStyle/>
        <a:p>
          <a:r>
            <a:rPr lang="en-US" sz="2000" dirty="0" smtClean="0"/>
            <a:t>At or Below the 10</a:t>
          </a:r>
          <a:r>
            <a:rPr lang="en-US" sz="2000" baseline="30000" dirty="0" smtClean="0"/>
            <a:t>th</a:t>
          </a:r>
          <a:r>
            <a:rPr lang="en-US" sz="2000" dirty="0" smtClean="0"/>
            <a:t> Percentile</a:t>
          </a:r>
          <a:endParaRPr lang="en-US" sz="2000" dirty="0"/>
        </a:p>
      </dgm:t>
    </dgm:pt>
    <dgm:pt modelId="{8626D5A3-A881-4579-B11D-4EBA60100565}" type="parTrans" cxnId="{8B32AD14-B89E-4723-B6FA-3F03F6D63ECB}">
      <dgm:prSet/>
      <dgm:spPr/>
      <dgm:t>
        <a:bodyPr/>
        <a:lstStyle/>
        <a:p>
          <a:endParaRPr lang="en-US"/>
        </a:p>
      </dgm:t>
    </dgm:pt>
    <dgm:pt modelId="{952D510A-CA53-45BC-84CB-59C2E8A0CDE7}" type="sibTrans" cxnId="{8B32AD14-B89E-4723-B6FA-3F03F6D63ECB}">
      <dgm:prSet/>
      <dgm:spPr/>
      <dgm:t>
        <a:bodyPr/>
        <a:lstStyle/>
        <a:p>
          <a:endParaRPr lang="en-US"/>
        </a:p>
      </dgm:t>
    </dgm:pt>
    <dgm:pt modelId="{85E12AAD-87B8-4D00-8D85-78AFCB5CAC77}">
      <dgm:prSet phldrT="[Text]"/>
      <dgm:spPr/>
      <dgm:t>
        <a:bodyPr/>
        <a:lstStyle/>
        <a:p>
          <a:r>
            <a:rPr lang="en-US" dirty="0" smtClean="0"/>
            <a:t>Borderline</a:t>
          </a:r>
          <a:endParaRPr lang="en-US" dirty="0"/>
        </a:p>
      </dgm:t>
    </dgm:pt>
    <dgm:pt modelId="{7BEE8F1D-F350-4128-BE77-5DCEB080FD67}" type="parTrans" cxnId="{C60B9DB7-FDED-4613-89FB-9693FEAFEF1E}">
      <dgm:prSet/>
      <dgm:spPr/>
      <dgm:t>
        <a:bodyPr/>
        <a:lstStyle/>
        <a:p>
          <a:endParaRPr lang="en-US"/>
        </a:p>
      </dgm:t>
    </dgm:pt>
    <dgm:pt modelId="{27124E99-D01A-4694-9270-BADFE4507463}" type="sibTrans" cxnId="{C60B9DB7-FDED-4613-89FB-9693FEAFEF1E}">
      <dgm:prSet/>
      <dgm:spPr/>
      <dgm:t>
        <a:bodyPr/>
        <a:lstStyle/>
        <a:p>
          <a:endParaRPr lang="en-US"/>
        </a:p>
      </dgm:t>
    </dgm:pt>
    <dgm:pt modelId="{50BD1519-E92C-4E09-AB9A-AF8E7058D1D1}">
      <dgm:prSet phldrT="[Text]" custT="1"/>
      <dgm:spPr/>
      <dgm:t>
        <a:bodyPr/>
        <a:lstStyle/>
        <a:p>
          <a:r>
            <a:rPr lang="en-US" sz="2000" dirty="0" smtClean="0"/>
            <a:t>Progress is Monitored BUT Intervention is NOT Delivered</a:t>
          </a:r>
          <a:endParaRPr lang="en-US" sz="2000" dirty="0"/>
        </a:p>
      </dgm:t>
    </dgm:pt>
    <dgm:pt modelId="{4035F21E-91A1-4398-8850-1E582B8B23C9}" type="parTrans" cxnId="{55FD7934-7F44-4DF5-8FB8-C06E598C8194}">
      <dgm:prSet/>
      <dgm:spPr/>
      <dgm:t>
        <a:bodyPr/>
        <a:lstStyle/>
        <a:p>
          <a:endParaRPr lang="en-US"/>
        </a:p>
      </dgm:t>
    </dgm:pt>
    <dgm:pt modelId="{3440D11A-6AFC-4BF4-B1A4-670D867CB8CE}" type="sibTrans" cxnId="{55FD7934-7F44-4DF5-8FB8-C06E598C8194}">
      <dgm:prSet/>
      <dgm:spPr/>
      <dgm:t>
        <a:bodyPr/>
        <a:lstStyle/>
        <a:p>
          <a:endParaRPr lang="en-US"/>
        </a:p>
      </dgm:t>
    </dgm:pt>
    <dgm:pt modelId="{1E9B16D8-4EB5-486E-9E92-AF934C1BCEE4}">
      <dgm:prSet phldrT="[Text]" custT="1"/>
      <dgm:spPr/>
      <dgm:t>
        <a:bodyPr/>
        <a:lstStyle/>
        <a:p>
          <a:r>
            <a:rPr lang="en-US" sz="2000" dirty="0" smtClean="0"/>
            <a:t>Borderline Risk</a:t>
          </a:r>
          <a:endParaRPr lang="en-US" sz="2000" dirty="0"/>
        </a:p>
      </dgm:t>
    </dgm:pt>
    <dgm:pt modelId="{2730BC20-705E-4DC2-8205-76026DE40DC6}" type="parTrans" cxnId="{83381681-BAE4-44D2-A0F2-C018A7051A3F}">
      <dgm:prSet/>
      <dgm:spPr/>
      <dgm:t>
        <a:bodyPr/>
        <a:lstStyle/>
        <a:p>
          <a:endParaRPr lang="en-US"/>
        </a:p>
      </dgm:t>
    </dgm:pt>
    <dgm:pt modelId="{E9818364-5630-4019-B4B3-BAE2528B0E87}" type="sibTrans" cxnId="{83381681-BAE4-44D2-A0F2-C018A7051A3F}">
      <dgm:prSet/>
      <dgm:spPr/>
      <dgm:t>
        <a:bodyPr/>
        <a:lstStyle/>
        <a:p>
          <a:endParaRPr lang="en-US"/>
        </a:p>
      </dgm:t>
    </dgm:pt>
    <dgm:pt modelId="{3D587757-14B4-4092-91AE-207CF4A69D03}">
      <dgm:prSet phldrT="[Text]" custT="1"/>
      <dgm:spPr/>
      <dgm:t>
        <a:bodyPr/>
        <a:lstStyle/>
        <a:p>
          <a:r>
            <a:rPr lang="en-US" sz="2000" dirty="0" smtClean="0"/>
            <a:t>Between 25</a:t>
          </a:r>
          <a:r>
            <a:rPr lang="en-US" sz="2000" baseline="30000" dirty="0" smtClean="0"/>
            <a:t>th</a:t>
          </a:r>
          <a:r>
            <a:rPr lang="en-US" sz="2000" dirty="0" smtClean="0"/>
            <a:t> &amp; 35</a:t>
          </a:r>
          <a:r>
            <a:rPr lang="en-US" sz="2000" baseline="30000" dirty="0" smtClean="0"/>
            <a:t>th</a:t>
          </a:r>
          <a:r>
            <a:rPr lang="en-US" sz="2000" dirty="0" smtClean="0"/>
            <a:t> Percentile</a:t>
          </a:r>
          <a:endParaRPr lang="en-US" sz="2000" dirty="0"/>
        </a:p>
      </dgm:t>
    </dgm:pt>
    <dgm:pt modelId="{9A67CF48-0B27-497A-B231-4FC4B08601EB}" type="parTrans" cxnId="{9ECEDC44-A9EB-4629-BCD2-6C30E5460285}">
      <dgm:prSet/>
      <dgm:spPr/>
      <dgm:t>
        <a:bodyPr/>
        <a:lstStyle/>
        <a:p>
          <a:endParaRPr lang="en-US"/>
        </a:p>
      </dgm:t>
    </dgm:pt>
    <dgm:pt modelId="{B460535D-383A-4D88-8013-201B8FBC8D09}" type="sibTrans" cxnId="{9ECEDC44-A9EB-4629-BCD2-6C30E5460285}">
      <dgm:prSet/>
      <dgm:spPr/>
      <dgm:t>
        <a:bodyPr/>
        <a:lstStyle/>
        <a:p>
          <a:endParaRPr lang="en-US"/>
        </a:p>
      </dgm:t>
    </dgm:pt>
    <dgm:pt modelId="{2F4EC3DF-77C6-41BC-B598-86A0C336357E}" type="pres">
      <dgm:prSet presAssocID="{D73895D2-02E5-408C-AEDA-1EE888586AB9}" presName="diagram" presStyleCnt="0">
        <dgm:presLayoutVars>
          <dgm:chPref val="1"/>
          <dgm:dir/>
          <dgm:animOne val="branch"/>
          <dgm:animLvl val="lvl"/>
          <dgm:resizeHandles/>
        </dgm:presLayoutVars>
      </dgm:prSet>
      <dgm:spPr/>
      <dgm:t>
        <a:bodyPr/>
        <a:lstStyle/>
        <a:p>
          <a:endParaRPr lang="en-US"/>
        </a:p>
      </dgm:t>
    </dgm:pt>
    <dgm:pt modelId="{9CAA76EC-53CF-4A5F-8721-224AD946B4AE}" type="pres">
      <dgm:prSet presAssocID="{85E12AAD-87B8-4D00-8D85-78AFCB5CAC77}" presName="root" presStyleCnt="0"/>
      <dgm:spPr/>
      <dgm:t>
        <a:bodyPr/>
        <a:lstStyle/>
        <a:p>
          <a:endParaRPr lang="en-US"/>
        </a:p>
      </dgm:t>
    </dgm:pt>
    <dgm:pt modelId="{3E2109B6-0953-45F8-A056-B5FE5160492F}" type="pres">
      <dgm:prSet presAssocID="{85E12AAD-87B8-4D00-8D85-78AFCB5CAC77}" presName="rootComposite" presStyleCnt="0"/>
      <dgm:spPr/>
      <dgm:t>
        <a:bodyPr/>
        <a:lstStyle/>
        <a:p>
          <a:endParaRPr lang="en-US"/>
        </a:p>
      </dgm:t>
    </dgm:pt>
    <dgm:pt modelId="{E51D0779-2015-404B-9C26-4DA11E75E8B2}" type="pres">
      <dgm:prSet presAssocID="{85E12AAD-87B8-4D00-8D85-78AFCB5CAC77}" presName="rootText" presStyleLbl="node1" presStyleIdx="0" presStyleCnt="3"/>
      <dgm:spPr/>
      <dgm:t>
        <a:bodyPr/>
        <a:lstStyle/>
        <a:p>
          <a:endParaRPr lang="en-US"/>
        </a:p>
      </dgm:t>
    </dgm:pt>
    <dgm:pt modelId="{3E36A2BB-9E7F-44D1-8FCD-4952196DB524}" type="pres">
      <dgm:prSet presAssocID="{85E12AAD-87B8-4D00-8D85-78AFCB5CAC77}" presName="rootConnector" presStyleLbl="node1" presStyleIdx="0" presStyleCnt="3"/>
      <dgm:spPr/>
      <dgm:t>
        <a:bodyPr/>
        <a:lstStyle/>
        <a:p>
          <a:endParaRPr lang="en-US"/>
        </a:p>
      </dgm:t>
    </dgm:pt>
    <dgm:pt modelId="{5DB6EE08-1370-463A-A558-2F4D8DA5EEF9}" type="pres">
      <dgm:prSet presAssocID="{85E12AAD-87B8-4D00-8D85-78AFCB5CAC77}" presName="childShape" presStyleCnt="0"/>
      <dgm:spPr/>
      <dgm:t>
        <a:bodyPr/>
        <a:lstStyle/>
        <a:p>
          <a:endParaRPr lang="en-US"/>
        </a:p>
      </dgm:t>
    </dgm:pt>
    <dgm:pt modelId="{C3171529-A7A9-4C6A-85FD-7FB2AAF2649D}" type="pres">
      <dgm:prSet presAssocID="{4035F21E-91A1-4398-8850-1E582B8B23C9}" presName="Name13" presStyleLbl="parChTrans1D2" presStyleIdx="0" presStyleCnt="9"/>
      <dgm:spPr/>
      <dgm:t>
        <a:bodyPr/>
        <a:lstStyle/>
        <a:p>
          <a:endParaRPr lang="en-US"/>
        </a:p>
      </dgm:t>
    </dgm:pt>
    <dgm:pt modelId="{ECD1DBFF-65C0-4F90-BADE-E257310583FA}" type="pres">
      <dgm:prSet presAssocID="{50BD1519-E92C-4E09-AB9A-AF8E7058D1D1}" presName="childText" presStyleLbl="bgAcc1" presStyleIdx="0" presStyleCnt="9" custScaleX="128329">
        <dgm:presLayoutVars>
          <dgm:bulletEnabled val="1"/>
        </dgm:presLayoutVars>
      </dgm:prSet>
      <dgm:spPr/>
      <dgm:t>
        <a:bodyPr/>
        <a:lstStyle/>
        <a:p>
          <a:endParaRPr lang="en-US"/>
        </a:p>
      </dgm:t>
    </dgm:pt>
    <dgm:pt modelId="{D5C394EB-0530-4645-A8C4-DA0BE373418E}" type="pres">
      <dgm:prSet presAssocID="{2730BC20-705E-4DC2-8205-76026DE40DC6}" presName="Name13" presStyleLbl="parChTrans1D2" presStyleIdx="1" presStyleCnt="9"/>
      <dgm:spPr/>
      <dgm:t>
        <a:bodyPr/>
        <a:lstStyle/>
        <a:p>
          <a:endParaRPr lang="en-US"/>
        </a:p>
      </dgm:t>
    </dgm:pt>
    <dgm:pt modelId="{CD681AC8-501A-482F-A70C-FC7926434BEE}" type="pres">
      <dgm:prSet presAssocID="{1E9B16D8-4EB5-486E-9E92-AF934C1BCEE4}" presName="childText" presStyleLbl="bgAcc1" presStyleIdx="1" presStyleCnt="9">
        <dgm:presLayoutVars>
          <dgm:bulletEnabled val="1"/>
        </dgm:presLayoutVars>
      </dgm:prSet>
      <dgm:spPr/>
      <dgm:t>
        <a:bodyPr/>
        <a:lstStyle/>
        <a:p>
          <a:endParaRPr lang="en-US"/>
        </a:p>
      </dgm:t>
    </dgm:pt>
    <dgm:pt modelId="{872923B1-C80B-4A91-AAFC-71CB35C6614C}" type="pres">
      <dgm:prSet presAssocID="{9A67CF48-0B27-497A-B231-4FC4B08601EB}" presName="Name13" presStyleLbl="parChTrans1D2" presStyleIdx="2" presStyleCnt="9"/>
      <dgm:spPr/>
      <dgm:t>
        <a:bodyPr/>
        <a:lstStyle/>
        <a:p>
          <a:endParaRPr lang="en-US"/>
        </a:p>
      </dgm:t>
    </dgm:pt>
    <dgm:pt modelId="{CF7AA802-2409-4721-A97C-641C1EDEC1D1}" type="pres">
      <dgm:prSet presAssocID="{3D587757-14B4-4092-91AE-207CF4A69D03}" presName="childText" presStyleLbl="bgAcc1" presStyleIdx="2" presStyleCnt="9">
        <dgm:presLayoutVars>
          <dgm:bulletEnabled val="1"/>
        </dgm:presLayoutVars>
      </dgm:prSet>
      <dgm:spPr/>
      <dgm:t>
        <a:bodyPr/>
        <a:lstStyle/>
        <a:p>
          <a:endParaRPr lang="en-US"/>
        </a:p>
      </dgm:t>
    </dgm:pt>
    <dgm:pt modelId="{AE68E87B-1FE5-477D-9AA3-5E8602A36600}" type="pres">
      <dgm:prSet presAssocID="{10AE1343-7099-4976-91E7-61B5E8D5F562}" presName="root" presStyleCnt="0"/>
      <dgm:spPr/>
      <dgm:t>
        <a:bodyPr/>
        <a:lstStyle/>
        <a:p>
          <a:endParaRPr lang="en-US"/>
        </a:p>
      </dgm:t>
    </dgm:pt>
    <dgm:pt modelId="{448F850B-E77B-44B3-9D4D-EFE0F1CF5A49}" type="pres">
      <dgm:prSet presAssocID="{10AE1343-7099-4976-91E7-61B5E8D5F562}" presName="rootComposite" presStyleCnt="0"/>
      <dgm:spPr/>
      <dgm:t>
        <a:bodyPr/>
        <a:lstStyle/>
        <a:p>
          <a:endParaRPr lang="en-US"/>
        </a:p>
      </dgm:t>
    </dgm:pt>
    <dgm:pt modelId="{E9DAF0D5-A343-42D5-AD5D-21D8A97715F0}" type="pres">
      <dgm:prSet presAssocID="{10AE1343-7099-4976-91E7-61B5E8D5F562}" presName="rootText" presStyleLbl="node1" presStyleIdx="1" presStyleCnt="3"/>
      <dgm:spPr/>
      <dgm:t>
        <a:bodyPr/>
        <a:lstStyle/>
        <a:p>
          <a:endParaRPr lang="en-US"/>
        </a:p>
      </dgm:t>
    </dgm:pt>
    <dgm:pt modelId="{DE94A2C9-63E0-4BEB-BDF3-40CC24162BDB}" type="pres">
      <dgm:prSet presAssocID="{10AE1343-7099-4976-91E7-61B5E8D5F562}" presName="rootConnector" presStyleLbl="node1" presStyleIdx="1" presStyleCnt="3"/>
      <dgm:spPr/>
      <dgm:t>
        <a:bodyPr/>
        <a:lstStyle/>
        <a:p>
          <a:endParaRPr lang="en-US"/>
        </a:p>
      </dgm:t>
    </dgm:pt>
    <dgm:pt modelId="{130DA701-52F4-43C9-B6E4-719E964E542C}" type="pres">
      <dgm:prSet presAssocID="{10AE1343-7099-4976-91E7-61B5E8D5F562}" presName="childShape" presStyleCnt="0"/>
      <dgm:spPr/>
      <dgm:t>
        <a:bodyPr/>
        <a:lstStyle/>
        <a:p>
          <a:endParaRPr lang="en-US"/>
        </a:p>
      </dgm:t>
    </dgm:pt>
    <dgm:pt modelId="{74CEFA09-33A6-4B49-A2BF-8D47CEF8FC81}" type="pres">
      <dgm:prSet presAssocID="{E7622724-5AF0-479F-9F88-98F2EBBD76F4}" presName="Name13" presStyleLbl="parChTrans1D2" presStyleIdx="3" presStyleCnt="9"/>
      <dgm:spPr/>
      <dgm:t>
        <a:bodyPr/>
        <a:lstStyle/>
        <a:p>
          <a:endParaRPr lang="en-US"/>
        </a:p>
      </dgm:t>
    </dgm:pt>
    <dgm:pt modelId="{187EFBA1-C9F4-46EC-80B2-1B3DE4320370}" type="pres">
      <dgm:prSet presAssocID="{894A20C3-A2AA-4D60-B4FC-AAEF07A71E49}" presName="childText" presStyleLbl="bgAcc1" presStyleIdx="3" presStyleCnt="9">
        <dgm:presLayoutVars>
          <dgm:bulletEnabled val="1"/>
        </dgm:presLayoutVars>
      </dgm:prSet>
      <dgm:spPr/>
      <dgm:t>
        <a:bodyPr/>
        <a:lstStyle/>
        <a:p>
          <a:endParaRPr lang="en-US"/>
        </a:p>
      </dgm:t>
    </dgm:pt>
    <dgm:pt modelId="{D92EF3E5-A21C-4DC3-92D2-136183B5EAEC}" type="pres">
      <dgm:prSet presAssocID="{DF559759-997E-4233-B575-C1434D3EAD92}" presName="Name13" presStyleLbl="parChTrans1D2" presStyleIdx="4" presStyleCnt="9"/>
      <dgm:spPr/>
      <dgm:t>
        <a:bodyPr/>
        <a:lstStyle/>
        <a:p>
          <a:endParaRPr lang="en-US"/>
        </a:p>
      </dgm:t>
    </dgm:pt>
    <dgm:pt modelId="{6B5948EA-F683-4A04-B711-E0C215C4962A}" type="pres">
      <dgm:prSet presAssocID="{FEB6013F-CF52-4FD1-885D-76E8EB0F9B86}" presName="childText" presStyleLbl="bgAcc1" presStyleIdx="4" presStyleCnt="9">
        <dgm:presLayoutVars>
          <dgm:bulletEnabled val="1"/>
        </dgm:presLayoutVars>
      </dgm:prSet>
      <dgm:spPr/>
      <dgm:t>
        <a:bodyPr/>
        <a:lstStyle/>
        <a:p>
          <a:endParaRPr lang="en-US"/>
        </a:p>
      </dgm:t>
    </dgm:pt>
    <dgm:pt modelId="{3623B715-382C-49B9-ACB1-F2B6F6B777AF}" type="pres">
      <dgm:prSet presAssocID="{B93FEC43-7CA4-4E58-A4CA-0BE9B5CF8DD8}" presName="Name13" presStyleLbl="parChTrans1D2" presStyleIdx="5" presStyleCnt="9"/>
      <dgm:spPr/>
      <dgm:t>
        <a:bodyPr/>
        <a:lstStyle/>
        <a:p>
          <a:endParaRPr lang="en-US"/>
        </a:p>
      </dgm:t>
    </dgm:pt>
    <dgm:pt modelId="{4767DAD0-1D9D-4D46-9C86-54BDB117E167}" type="pres">
      <dgm:prSet presAssocID="{F6D3731C-E0AA-4D3C-880F-71CFB0896A45}" presName="childText" presStyleLbl="bgAcc1" presStyleIdx="5" presStyleCnt="9">
        <dgm:presLayoutVars>
          <dgm:bulletEnabled val="1"/>
        </dgm:presLayoutVars>
      </dgm:prSet>
      <dgm:spPr/>
      <dgm:t>
        <a:bodyPr/>
        <a:lstStyle/>
        <a:p>
          <a:endParaRPr lang="en-US"/>
        </a:p>
      </dgm:t>
    </dgm:pt>
    <dgm:pt modelId="{DF0BDE59-4CC5-4A96-9327-7B9AB99C982E}" type="pres">
      <dgm:prSet presAssocID="{57599B95-4B3A-4CA6-88CB-031714A2141B}" presName="root" presStyleCnt="0"/>
      <dgm:spPr/>
      <dgm:t>
        <a:bodyPr/>
        <a:lstStyle/>
        <a:p>
          <a:endParaRPr lang="en-US"/>
        </a:p>
      </dgm:t>
    </dgm:pt>
    <dgm:pt modelId="{24022D7F-F769-48AF-BAB3-A2A56D77DE53}" type="pres">
      <dgm:prSet presAssocID="{57599B95-4B3A-4CA6-88CB-031714A2141B}" presName="rootComposite" presStyleCnt="0"/>
      <dgm:spPr/>
      <dgm:t>
        <a:bodyPr/>
        <a:lstStyle/>
        <a:p>
          <a:endParaRPr lang="en-US"/>
        </a:p>
      </dgm:t>
    </dgm:pt>
    <dgm:pt modelId="{054D5280-7063-4D1E-8C3C-15D1C6575322}" type="pres">
      <dgm:prSet presAssocID="{57599B95-4B3A-4CA6-88CB-031714A2141B}" presName="rootText" presStyleLbl="node1" presStyleIdx="2" presStyleCnt="3"/>
      <dgm:spPr/>
      <dgm:t>
        <a:bodyPr/>
        <a:lstStyle/>
        <a:p>
          <a:endParaRPr lang="en-US"/>
        </a:p>
      </dgm:t>
    </dgm:pt>
    <dgm:pt modelId="{0CD647FE-D9A9-4004-8D82-9C819F07B5D9}" type="pres">
      <dgm:prSet presAssocID="{57599B95-4B3A-4CA6-88CB-031714A2141B}" presName="rootConnector" presStyleLbl="node1" presStyleIdx="2" presStyleCnt="3"/>
      <dgm:spPr/>
      <dgm:t>
        <a:bodyPr/>
        <a:lstStyle/>
        <a:p>
          <a:endParaRPr lang="en-US"/>
        </a:p>
      </dgm:t>
    </dgm:pt>
    <dgm:pt modelId="{3E00BA6C-A0A2-4CCA-B93A-721AA863F4BA}" type="pres">
      <dgm:prSet presAssocID="{57599B95-4B3A-4CA6-88CB-031714A2141B}" presName="childShape" presStyleCnt="0"/>
      <dgm:spPr/>
      <dgm:t>
        <a:bodyPr/>
        <a:lstStyle/>
        <a:p>
          <a:endParaRPr lang="en-US"/>
        </a:p>
      </dgm:t>
    </dgm:pt>
    <dgm:pt modelId="{C88830B1-CC3F-48F1-97F9-FD34E5A5DB9A}" type="pres">
      <dgm:prSet presAssocID="{18EBAED7-3B20-4F68-912D-DE178627B257}" presName="Name13" presStyleLbl="parChTrans1D2" presStyleIdx="6" presStyleCnt="9"/>
      <dgm:spPr/>
      <dgm:t>
        <a:bodyPr/>
        <a:lstStyle/>
        <a:p>
          <a:endParaRPr lang="en-US"/>
        </a:p>
      </dgm:t>
    </dgm:pt>
    <dgm:pt modelId="{E0FDF613-994C-4036-ADD7-0B9D28602300}" type="pres">
      <dgm:prSet presAssocID="{39B23495-54AE-4C8A-8539-CD687BF70F1F}" presName="childText" presStyleLbl="bgAcc1" presStyleIdx="6" presStyleCnt="9">
        <dgm:presLayoutVars>
          <dgm:bulletEnabled val="1"/>
        </dgm:presLayoutVars>
      </dgm:prSet>
      <dgm:spPr/>
      <dgm:t>
        <a:bodyPr/>
        <a:lstStyle/>
        <a:p>
          <a:endParaRPr lang="en-US"/>
        </a:p>
      </dgm:t>
    </dgm:pt>
    <dgm:pt modelId="{B7F0CABC-E51A-4C8A-8A8A-7695C230ED72}" type="pres">
      <dgm:prSet presAssocID="{94156B32-B636-4C14-A088-78D69018F98C}" presName="Name13" presStyleLbl="parChTrans1D2" presStyleIdx="7" presStyleCnt="9"/>
      <dgm:spPr/>
      <dgm:t>
        <a:bodyPr/>
        <a:lstStyle/>
        <a:p>
          <a:endParaRPr lang="en-US"/>
        </a:p>
      </dgm:t>
    </dgm:pt>
    <dgm:pt modelId="{0FFF9985-C6A2-4F80-8AA5-6BA24FC210E0}" type="pres">
      <dgm:prSet presAssocID="{BFB68610-DD37-430D-A8CC-2A732C457E0E}" presName="childText" presStyleLbl="bgAcc1" presStyleIdx="7" presStyleCnt="9">
        <dgm:presLayoutVars>
          <dgm:bulletEnabled val="1"/>
        </dgm:presLayoutVars>
      </dgm:prSet>
      <dgm:spPr/>
      <dgm:t>
        <a:bodyPr/>
        <a:lstStyle/>
        <a:p>
          <a:endParaRPr lang="en-US"/>
        </a:p>
      </dgm:t>
    </dgm:pt>
    <dgm:pt modelId="{AFED5A1A-9BD9-4C23-8A01-A05B4B6DC21C}" type="pres">
      <dgm:prSet presAssocID="{8626D5A3-A881-4579-B11D-4EBA60100565}" presName="Name13" presStyleLbl="parChTrans1D2" presStyleIdx="8" presStyleCnt="9"/>
      <dgm:spPr/>
      <dgm:t>
        <a:bodyPr/>
        <a:lstStyle/>
        <a:p>
          <a:endParaRPr lang="en-US"/>
        </a:p>
      </dgm:t>
    </dgm:pt>
    <dgm:pt modelId="{441C4EF4-49BC-4FD3-B8CB-E079EB55013E}" type="pres">
      <dgm:prSet presAssocID="{FD6A243A-79E7-481A-BEE1-2B59B1A8482D}" presName="childText" presStyleLbl="bgAcc1" presStyleIdx="8" presStyleCnt="9">
        <dgm:presLayoutVars>
          <dgm:bulletEnabled val="1"/>
        </dgm:presLayoutVars>
      </dgm:prSet>
      <dgm:spPr/>
      <dgm:t>
        <a:bodyPr/>
        <a:lstStyle/>
        <a:p>
          <a:endParaRPr lang="en-US"/>
        </a:p>
      </dgm:t>
    </dgm:pt>
  </dgm:ptLst>
  <dgm:cxnLst>
    <dgm:cxn modelId="{C47FBE0B-1117-4466-B125-B6306A2AC6B9}" type="presOf" srcId="{85E12AAD-87B8-4D00-8D85-78AFCB5CAC77}" destId="{3E36A2BB-9E7F-44D1-8FCD-4952196DB524}" srcOrd="1" destOrd="0" presId="urn:microsoft.com/office/officeart/2005/8/layout/hierarchy3"/>
    <dgm:cxn modelId="{0726286D-A1B8-4F9F-AD89-67D5CB9C3CB0}" type="presOf" srcId="{894A20C3-A2AA-4D60-B4FC-AAEF07A71E49}" destId="{187EFBA1-C9F4-46EC-80B2-1B3DE4320370}" srcOrd="0" destOrd="0" presId="urn:microsoft.com/office/officeart/2005/8/layout/hierarchy3"/>
    <dgm:cxn modelId="{C26C0F63-4F05-4D38-B363-4070B4CE5714}" type="presOf" srcId="{DF559759-997E-4233-B575-C1434D3EAD92}" destId="{D92EF3E5-A21C-4DC3-92D2-136183B5EAEC}" srcOrd="0" destOrd="0" presId="urn:microsoft.com/office/officeart/2005/8/layout/hierarchy3"/>
    <dgm:cxn modelId="{9ECEDC44-A9EB-4629-BCD2-6C30E5460285}" srcId="{85E12AAD-87B8-4D00-8D85-78AFCB5CAC77}" destId="{3D587757-14B4-4092-91AE-207CF4A69D03}" srcOrd="2" destOrd="0" parTransId="{9A67CF48-0B27-497A-B231-4FC4B08601EB}" sibTransId="{B460535D-383A-4D88-8013-201B8FBC8D09}"/>
    <dgm:cxn modelId="{495369A2-4809-4EE9-91B1-D43A49F300BC}" srcId="{10AE1343-7099-4976-91E7-61B5E8D5F562}" destId="{F6D3731C-E0AA-4D3C-880F-71CFB0896A45}" srcOrd="2" destOrd="0" parTransId="{B93FEC43-7CA4-4E58-A4CA-0BE9B5CF8DD8}" sibTransId="{5A0063F4-54B7-420D-8952-3DA2EAF2DCF2}"/>
    <dgm:cxn modelId="{A9689B16-851E-421F-9A2C-D529CE17636D}" type="presOf" srcId="{18EBAED7-3B20-4F68-912D-DE178627B257}" destId="{C88830B1-CC3F-48F1-97F9-FD34E5A5DB9A}" srcOrd="0" destOrd="0" presId="urn:microsoft.com/office/officeart/2005/8/layout/hierarchy3"/>
    <dgm:cxn modelId="{C60B9DB7-FDED-4613-89FB-9693FEAFEF1E}" srcId="{D73895D2-02E5-408C-AEDA-1EE888586AB9}" destId="{85E12AAD-87B8-4D00-8D85-78AFCB5CAC77}" srcOrd="0" destOrd="0" parTransId="{7BEE8F1D-F350-4128-BE77-5DCEB080FD67}" sibTransId="{27124E99-D01A-4694-9270-BADFE4507463}"/>
    <dgm:cxn modelId="{7E3252CA-A04D-434F-B594-A61C11F7E630}" type="presOf" srcId="{F6D3731C-E0AA-4D3C-880F-71CFB0896A45}" destId="{4767DAD0-1D9D-4D46-9C86-54BDB117E167}" srcOrd="0" destOrd="0" presId="urn:microsoft.com/office/officeart/2005/8/layout/hierarchy3"/>
    <dgm:cxn modelId="{C1FC4FFF-86B8-407F-9B26-775C813AD1D7}" srcId="{57599B95-4B3A-4CA6-88CB-031714A2141B}" destId="{BFB68610-DD37-430D-A8CC-2A732C457E0E}" srcOrd="1" destOrd="0" parTransId="{94156B32-B636-4C14-A088-78D69018F98C}" sibTransId="{1993FD0F-C23C-4FDE-AA8E-6ADA996B7586}"/>
    <dgm:cxn modelId="{2A6D8FCA-BFBC-49BC-B814-62F13A53414E}" type="presOf" srcId="{50BD1519-E92C-4E09-AB9A-AF8E7058D1D1}" destId="{ECD1DBFF-65C0-4F90-BADE-E257310583FA}" srcOrd="0" destOrd="0" presId="urn:microsoft.com/office/officeart/2005/8/layout/hierarchy3"/>
    <dgm:cxn modelId="{90EFAC97-6FE3-46CA-8203-1914262A488C}" type="presOf" srcId="{10AE1343-7099-4976-91E7-61B5E8D5F562}" destId="{DE94A2C9-63E0-4BEB-BDF3-40CC24162BDB}" srcOrd="1" destOrd="0" presId="urn:microsoft.com/office/officeart/2005/8/layout/hierarchy3"/>
    <dgm:cxn modelId="{4D41CD3D-1ED7-4701-A8ED-159CC10511A3}" type="presOf" srcId="{FEB6013F-CF52-4FD1-885D-76E8EB0F9B86}" destId="{6B5948EA-F683-4A04-B711-E0C215C4962A}" srcOrd="0" destOrd="0" presId="urn:microsoft.com/office/officeart/2005/8/layout/hierarchy3"/>
    <dgm:cxn modelId="{BBE214BC-967E-48D6-83DE-36637FCE1B25}" srcId="{D73895D2-02E5-408C-AEDA-1EE888586AB9}" destId="{10AE1343-7099-4976-91E7-61B5E8D5F562}" srcOrd="1" destOrd="0" parTransId="{D5FD0624-FE3D-4917-A93F-A6B328A6CC81}" sibTransId="{B466C242-6AE8-4063-AFD2-E6952D6B4896}"/>
    <dgm:cxn modelId="{8EFEFB6C-2DD2-4EFA-91BD-9E550FB10E29}" type="presOf" srcId="{8626D5A3-A881-4579-B11D-4EBA60100565}" destId="{AFED5A1A-9BD9-4C23-8A01-A05B4B6DC21C}" srcOrd="0" destOrd="0" presId="urn:microsoft.com/office/officeart/2005/8/layout/hierarchy3"/>
    <dgm:cxn modelId="{0E617323-5AD3-481D-9C2C-75D7647F1BEE}" type="presOf" srcId="{1E9B16D8-4EB5-486E-9E92-AF934C1BCEE4}" destId="{CD681AC8-501A-482F-A70C-FC7926434BEE}" srcOrd="0" destOrd="0" presId="urn:microsoft.com/office/officeart/2005/8/layout/hierarchy3"/>
    <dgm:cxn modelId="{E0AE91C0-5A69-4A1F-8DD5-81019D9A3344}" srcId="{10AE1343-7099-4976-91E7-61B5E8D5F562}" destId="{894A20C3-A2AA-4D60-B4FC-AAEF07A71E49}" srcOrd="0" destOrd="0" parTransId="{E7622724-5AF0-479F-9F88-98F2EBBD76F4}" sibTransId="{AB1FA75D-101A-457E-BB29-38FF3DF96E0F}"/>
    <dgm:cxn modelId="{70CB1B74-CBEA-4112-B76F-C2BF064839BD}" type="presOf" srcId="{2730BC20-705E-4DC2-8205-76026DE40DC6}" destId="{D5C394EB-0530-4645-A8C4-DA0BE373418E}" srcOrd="0" destOrd="0" presId="urn:microsoft.com/office/officeart/2005/8/layout/hierarchy3"/>
    <dgm:cxn modelId="{5CE9023D-1919-4D43-AF45-725AC7220901}" type="presOf" srcId="{4035F21E-91A1-4398-8850-1E582B8B23C9}" destId="{C3171529-A7A9-4C6A-85FD-7FB2AAF2649D}" srcOrd="0" destOrd="0" presId="urn:microsoft.com/office/officeart/2005/8/layout/hierarchy3"/>
    <dgm:cxn modelId="{32AB97A1-BA1C-4BD9-A9DF-908636D618E3}" type="presOf" srcId="{57599B95-4B3A-4CA6-88CB-031714A2141B}" destId="{0CD647FE-D9A9-4004-8D82-9C819F07B5D9}" srcOrd="1" destOrd="0" presId="urn:microsoft.com/office/officeart/2005/8/layout/hierarchy3"/>
    <dgm:cxn modelId="{68CDC261-181B-4DD6-BD63-DD02AD1B70BF}" type="presOf" srcId="{B93FEC43-7CA4-4E58-A4CA-0BE9B5CF8DD8}" destId="{3623B715-382C-49B9-ACB1-F2B6F6B777AF}" srcOrd="0" destOrd="0" presId="urn:microsoft.com/office/officeart/2005/8/layout/hierarchy3"/>
    <dgm:cxn modelId="{DAE1AF55-0498-42E0-948E-25E6EA43EF6F}" srcId="{10AE1343-7099-4976-91E7-61B5E8D5F562}" destId="{FEB6013F-CF52-4FD1-885D-76E8EB0F9B86}" srcOrd="1" destOrd="0" parTransId="{DF559759-997E-4233-B575-C1434D3EAD92}" sibTransId="{C4C088A8-FA83-4913-8E65-FDD277A6EECC}"/>
    <dgm:cxn modelId="{271E3AE1-15AA-49E3-9289-DCF41295A46F}" type="presOf" srcId="{9A67CF48-0B27-497A-B231-4FC4B08601EB}" destId="{872923B1-C80B-4A91-AAFC-71CB35C6614C}" srcOrd="0" destOrd="0" presId="urn:microsoft.com/office/officeart/2005/8/layout/hierarchy3"/>
    <dgm:cxn modelId="{5F85D6BF-66BB-4D0C-A5E6-2E7FFB0BA41C}" srcId="{D73895D2-02E5-408C-AEDA-1EE888586AB9}" destId="{57599B95-4B3A-4CA6-88CB-031714A2141B}" srcOrd="2" destOrd="0" parTransId="{CC7A3D45-5754-4E12-BA78-D2DF2147BB8D}" sibTransId="{ED2442BA-684C-492E-8D35-B4A4112B87ED}"/>
    <dgm:cxn modelId="{C3F02293-82C1-4657-93EE-BDB977625C61}" type="presOf" srcId="{E7622724-5AF0-479F-9F88-98F2EBBD76F4}" destId="{74CEFA09-33A6-4B49-A2BF-8D47CEF8FC81}" srcOrd="0" destOrd="0" presId="urn:microsoft.com/office/officeart/2005/8/layout/hierarchy3"/>
    <dgm:cxn modelId="{8B32AD14-B89E-4723-B6FA-3F03F6D63ECB}" srcId="{57599B95-4B3A-4CA6-88CB-031714A2141B}" destId="{FD6A243A-79E7-481A-BEE1-2B59B1A8482D}" srcOrd="2" destOrd="0" parTransId="{8626D5A3-A881-4579-B11D-4EBA60100565}" sibTransId="{952D510A-CA53-45BC-84CB-59C2E8A0CDE7}"/>
    <dgm:cxn modelId="{E8A35905-2D3A-41F1-A916-308D2874C15D}" type="presOf" srcId="{3D587757-14B4-4092-91AE-207CF4A69D03}" destId="{CF7AA802-2409-4721-A97C-641C1EDEC1D1}" srcOrd="0" destOrd="0" presId="urn:microsoft.com/office/officeart/2005/8/layout/hierarchy3"/>
    <dgm:cxn modelId="{87A72095-15E4-4001-80EA-78B4DC37219C}" type="presOf" srcId="{BFB68610-DD37-430D-A8CC-2A732C457E0E}" destId="{0FFF9985-C6A2-4F80-8AA5-6BA24FC210E0}" srcOrd="0" destOrd="0" presId="urn:microsoft.com/office/officeart/2005/8/layout/hierarchy3"/>
    <dgm:cxn modelId="{C6339FDF-067E-4E9C-92BD-68167E5BE860}" type="presOf" srcId="{10AE1343-7099-4976-91E7-61B5E8D5F562}" destId="{E9DAF0D5-A343-42D5-AD5D-21D8A97715F0}" srcOrd="0" destOrd="0" presId="urn:microsoft.com/office/officeart/2005/8/layout/hierarchy3"/>
    <dgm:cxn modelId="{278D5B99-917D-4410-96CF-03C932D6AD06}" type="presOf" srcId="{57599B95-4B3A-4CA6-88CB-031714A2141B}" destId="{054D5280-7063-4D1E-8C3C-15D1C6575322}" srcOrd="0" destOrd="0" presId="urn:microsoft.com/office/officeart/2005/8/layout/hierarchy3"/>
    <dgm:cxn modelId="{AD9BCCE8-7C4F-4409-A7EE-14FC52799C2D}" type="presOf" srcId="{39B23495-54AE-4C8A-8539-CD687BF70F1F}" destId="{E0FDF613-994C-4036-ADD7-0B9D28602300}" srcOrd="0" destOrd="0" presId="urn:microsoft.com/office/officeart/2005/8/layout/hierarchy3"/>
    <dgm:cxn modelId="{ECB0BA1D-BD58-4862-9E04-79EDF0A0AD12}" srcId="{57599B95-4B3A-4CA6-88CB-031714A2141B}" destId="{39B23495-54AE-4C8A-8539-CD687BF70F1F}" srcOrd="0" destOrd="0" parTransId="{18EBAED7-3B20-4F68-912D-DE178627B257}" sibTransId="{04D00E96-C12F-43FD-A044-7BE86AE353AA}"/>
    <dgm:cxn modelId="{0325BEDE-71B3-48B9-A844-6982BD7B25C0}" type="presOf" srcId="{FD6A243A-79E7-481A-BEE1-2B59B1A8482D}" destId="{441C4EF4-49BC-4FD3-B8CB-E079EB55013E}" srcOrd="0" destOrd="0" presId="urn:microsoft.com/office/officeart/2005/8/layout/hierarchy3"/>
    <dgm:cxn modelId="{55FD7934-7F44-4DF5-8FB8-C06E598C8194}" srcId="{85E12AAD-87B8-4D00-8D85-78AFCB5CAC77}" destId="{50BD1519-E92C-4E09-AB9A-AF8E7058D1D1}" srcOrd="0" destOrd="0" parTransId="{4035F21E-91A1-4398-8850-1E582B8B23C9}" sibTransId="{3440D11A-6AFC-4BF4-B1A4-670D867CB8CE}"/>
    <dgm:cxn modelId="{A0D20B4E-3CCD-4E1C-A498-427ACB24929D}" type="presOf" srcId="{94156B32-B636-4C14-A088-78D69018F98C}" destId="{B7F0CABC-E51A-4C8A-8A8A-7695C230ED72}" srcOrd="0" destOrd="0" presId="urn:microsoft.com/office/officeart/2005/8/layout/hierarchy3"/>
    <dgm:cxn modelId="{0D5D4660-CE59-4359-910A-1C2979020537}" type="presOf" srcId="{D73895D2-02E5-408C-AEDA-1EE888586AB9}" destId="{2F4EC3DF-77C6-41BC-B598-86A0C336357E}" srcOrd="0" destOrd="0" presId="urn:microsoft.com/office/officeart/2005/8/layout/hierarchy3"/>
    <dgm:cxn modelId="{83381681-BAE4-44D2-A0F2-C018A7051A3F}" srcId="{85E12AAD-87B8-4D00-8D85-78AFCB5CAC77}" destId="{1E9B16D8-4EB5-486E-9E92-AF934C1BCEE4}" srcOrd="1" destOrd="0" parTransId="{2730BC20-705E-4DC2-8205-76026DE40DC6}" sibTransId="{E9818364-5630-4019-B4B3-BAE2528B0E87}"/>
    <dgm:cxn modelId="{660E1C19-F6C3-4765-804E-F37AF283A63A}" type="presOf" srcId="{85E12AAD-87B8-4D00-8D85-78AFCB5CAC77}" destId="{E51D0779-2015-404B-9C26-4DA11E75E8B2}" srcOrd="0" destOrd="0" presId="urn:microsoft.com/office/officeart/2005/8/layout/hierarchy3"/>
    <dgm:cxn modelId="{624B6325-64DF-472C-839D-82D40E6777C0}" type="presParOf" srcId="{2F4EC3DF-77C6-41BC-B598-86A0C336357E}" destId="{9CAA76EC-53CF-4A5F-8721-224AD946B4AE}" srcOrd="0" destOrd="0" presId="urn:microsoft.com/office/officeart/2005/8/layout/hierarchy3"/>
    <dgm:cxn modelId="{D9A216F0-6E29-4D03-A2EB-1E696781B47D}" type="presParOf" srcId="{9CAA76EC-53CF-4A5F-8721-224AD946B4AE}" destId="{3E2109B6-0953-45F8-A056-B5FE5160492F}" srcOrd="0" destOrd="0" presId="urn:microsoft.com/office/officeart/2005/8/layout/hierarchy3"/>
    <dgm:cxn modelId="{6B8B8F73-5399-4ABF-A75A-E438AAF081DD}" type="presParOf" srcId="{3E2109B6-0953-45F8-A056-B5FE5160492F}" destId="{E51D0779-2015-404B-9C26-4DA11E75E8B2}" srcOrd="0" destOrd="0" presId="urn:microsoft.com/office/officeart/2005/8/layout/hierarchy3"/>
    <dgm:cxn modelId="{1A2C1637-3E27-4DED-BF7F-65B1A59940CB}" type="presParOf" srcId="{3E2109B6-0953-45F8-A056-B5FE5160492F}" destId="{3E36A2BB-9E7F-44D1-8FCD-4952196DB524}" srcOrd="1" destOrd="0" presId="urn:microsoft.com/office/officeart/2005/8/layout/hierarchy3"/>
    <dgm:cxn modelId="{D77B185D-4D2B-4438-932B-20646E71C9FB}" type="presParOf" srcId="{9CAA76EC-53CF-4A5F-8721-224AD946B4AE}" destId="{5DB6EE08-1370-463A-A558-2F4D8DA5EEF9}" srcOrd="1" destOrd="0" presId="urn:microsoft.com/office/officeart/2005/8/layout/hierarchy3"/>
    <dgm:cxn modelId="{212870CD-A174-4940-945C-F6770F357467}" type="presParOf" srcId="{5DB6EE08-1370-463A-A558-2F4D8DA5EEF9}" destId="{C3171529-A7A9-4C6A-85FD-7FB2AAF2649D}" srcOrd="0" destOrd="0" presId="urn:microsoft.com/office/officeart/2005/8/layout/hierarchy3"/>
    <dgm:cxn modelId="{7E6D33A5-B514-459F-924C-7FA80F92A187}" type="presParOf" srcId="{5DB6EE08-1370-463A-A558-2F4D8DA5EEF9}" destId="{ECD1DBFF-65C0-4F90-BADE-E257310583FA}" srcOrd="1" destOrd="0" presId="urn:microsoft.com/office/officeart/2005/8/layout/hierarchy3"/>
    <dgm:cxn modelId="{B9AF19BC-1B6D-4ABD-AAC0-9BB93671A88D}" type="presParOf" srcId="{5DB6EE08-1370-463A-A558-2F4D8DA5EEF9}" destId="{D5C394EB-0530-4645-A8C4-DA0BE373418E}" srcOrd="2" destOrd="0" presId="urn:microsoft.com/office/officeart/2005/8/layout/hierarchy3"/>
    <dgm:cxn modelId="{44C63A7A-C3E8-44E9-BB87-C503102AAE25}" type="presParOf" srcId="{5DB6EE08-1370-463A-A558-2F4D8DA5EEF9}" destId="{CD681AC8-501A-482F-A70C-FC7926434BEE}" srcOrd="3" destOrd="0" presId="urn:microsoft.com/office/officeart/2005/8/layout/hierarchy3"/>
    <dgm:cxn modelId="{9ACE8CA9-2138-414A-8059-6A5314AA59FD}" type="presParOf" srcId="{5DB6EE08-1370-463A-A558-2F4D8DA5EEF9}" destId="{872923B1-C80B-4A91-AAFC-71CB35C6614C}" srcOrd="4" destOrd="0" presId="urn:microsoft.com/office/officeart/2005/8/layout/hierarchy3"/>
    <dgm:cxn modelId="{93ADFFC9-3D82-4A88-940D-5B5B24F04031}" type="presParOf" srcId="{5DB6EE08-1370-463A-A558-2F4D8DA5EEF9}" destId="{CF7AA802-2409-4721-A97C-641C1EDEC1D1}" srcOrd="5" destOrd="0" presId="urn:microsoft.com/office/officeart/2005/8/layout/hierarchy3"/>
    <dgm:cxn modelId="{BF8ED354-D5FA-4873-A89C-DC77FA7BA09A}" type="presParOf" srcId="{2F4EC3DF-77C6-41BC-B598-86A0C336357E}" destId="{AE68E87B-1FE5-477D-9AA3-5E8602A36600}" srcOrd="1" destOrd="0" presId="urn:microsoft.com/office/officeart/2005/8/layout/hierarchy3"/>
    <dgm:cxn modelId="{E3127635-B4D6-49A4-B2A3-7EB86DA342FB}" type="presParOf" srcId="{AE68E87B-1FE5-477D-9AA3-5E8602A36600}" destId="{448F850B-E77B-44B3-9D4D-EFE0F1CF5A49}" srcOrd="0" destOrd="0" presId="urn:microsoft.com/office/officeart/2005/8/layout/hierarchy3"/>
    <dgm:cxn modelId="{EE20E261-8D1B-43A3-9EB0-5296C8FDCDC7}" type="presParOf" srcId="{448F850B-E77B-44B3-9D4D-EFE0F1CF5A49}" destId="{E9DAF0D5-A343-42D5-AD5D-21D8A97715F0}" srcOrd="0" destOrd="0" presId="urn:microsoft.com/office/officeart/2005/8/layout/hierarchy3"/>
    <dgm:cxn modelId="{59353DAF-054F-4379-B1FD-04A3025925FF}" type="presParOf" srcId="{448F850B-E77B-44B3-9D4D-EFE0F1CF5A49}" destId="{DE94A2C9-63E0-4BEB-BDF3-40CC24162BDB}" srcOrd="1" destOrd="0" presId="urn:microsoft.com/office/officeart/2005/8/layout/hierarchy3"/>
    <dgm:cxn modelId="{94AD3619-2194-4693-899E-10CAADCA9682}" type="presParOf" srcId="{AE68E87B-1FE5-477D-9AA3-5E8602A36600}" destId="{130DA701-52F4-43C9-B6E4-719E964E542C}" srcOrd="1" destOrd="0" presId="urn:microsoft.com/office/officeart/2005/8/layout/hierarchy3"/>
    <dgm:cxn modelId="{1670FC34-E7FE-46BB-BC60-8EC78BD69EFD}" type="presParOf" srcId="{130DA701-52F4-43C9-B6E4-719E964E542C}" destId="{74CEFA09-33A6-4B49-A2BF-8D47CEF8FC81}" srcOrd="0" destOrd="0" presId="urn:microsoft.com/office/officeart/2005/8/layout/hierarchy3"/>
    <dgm:cxn modelId="{33D2B2BB-7A6F-4F01-9053-D245B160E01F}" type="presParOf" srcId="{130DA701-52F4-43C9-B6E4-719E964E542C}" destId="{187EFBA1-C9F4-46EC-80B2-1B3DE4320370}" srcOrd="1" destOrd="0" presId="urn:microsoft.com/office/officeart/2005/8/layout/hierarchy3"/>
    <dgm:cxn modelId="{217D0A95-0BA7-47C1-8717-1C7924C0B2D8}" type="presParOf" srcId="{130DA701-52F4-43C9-B6E4-719E964E542C}" destId="{D92EF3E5-A21C-4DC3-92D2-136183B5EAEC}" srcOrd="2" destOrd="0" presId="urn:microsoft.com/office/officeart/2005/8/layout/hierarchy3"/>
    <dgm:cxn modelId="{951BC8CE-3220-46F5-816F-30C79C1B9118}" type="presParOf" srcId="{130DA701-52F4-43C9-B6E4-719E964E542C}" destId="{6B5948EA-F683-4A04-B711-E0C215C4962A}" srcOrd="3" destOrd="0" presId="urn:microsoft.com/office/officeart/2005/8/layout/hierarchy3"/>
    <dgm:cxn modelId="{AE006DDE-29FE-403C-AD2C-957F685DB9AC}" type="presParOf" srcId="{130DA701-52F4-43C9-B6E4-719E964E542C}" destId="{3623B715-382C-49B9-ACB1-F2B6F6B777AF}" srcOrd="4" destOrd="0" presId="urn:microsoft.com/office/officeart/2005/8/layout/hierarchy3"/>
    <dgm:cxn modelId="{39918648-91A3-4826-AAC9-6722829498EC}" type="presParOf" srcId="{130DA701-52F4-43C9-B6E4-719E964E542C}" destId="{4767DAD0-1D9D-4D46-9C86-54BDB117E167}" srcOrd="5" destOrd="0" presId="urn:microsoft.com/office/officeart/2005/8/layout/hierarchy3"/>
    <dgm:cxn modelId="{746A291E-FD7F-4913-A6A2-51D313558FD9}" type="presParOf" srcId="{2F4EC3DF-77C6-41BC-B598-86A0C336357E}" destId="{DF0BDE59-4CC5-4A96-9327-7B9AB99C982E}" srcOrd="2" destOrd="0" presId="urn:microsoft.com/office/officeart/2005/8/layout/hierarchy3"/>
    <dgm:cxn modelId="{43616FEC-F4E6-4CC4-A3CD-6EE89B502740}" type="presParOf" srcId="{DF0BDE59-4CC5-4A96-9327-7B9AB99C982E}" destId="{24022D7F-F769-48AF-BAB3-A2A56D77DE53}" srcOrd="0" destOrd="0" presId="urn:microsoft.com/office/officeart/2005/8/layout/hierarchy3"/>
    <dgm:cxn modelId="{ED35A512-1B71-4744-B988-5E5BB6D2D214}" type="presParOf" srcId="{24022D7F-F769-48AF-BAB3-A2A56D77DE53}" destId="{054D5280-7063-4D1E-8C3C-15D1C6575322}" srcOrd="0" destOrd="0" presId="urn:microsoft.com/office/officeart/2005/8/layout/hierarchy3"/>
    <dgm:cxn modelId="{D8CF8277-CB08-4B36-9706-5E8F099596E7}" type="presParOf" srcId="{24022D7F-F769-48AF-BAB3-A2A56D77DE53}" destId="{0CD647FE-D9A9-4004-8D82-9C819F07B5D9}" srcOrd="1" destOrd="0" presId="urn:microsoft.com/office/officeart/2005/8/layout/hierarchy3"/>
    <dgm:cxn modelId="{D158A449-81E1-42C4-9C00-8EED8091C06F}" type="presParOf" srcId="{DF0BDE59-4CC5-4A96-9327-7B9AB99C982E}" destId="{3E00BA6C-A0A2-4CCA-B93A-721AA863F4BA}" srcOrd="1" destOrd="0" presId="urn:microsoft.com/office/officeart/2005/8/layout/hierarchy3"/>
    <dgm:cxn modelId="{71FC7170-1397-40E2-9A40-2587691F5D04}" type="presParOf" srcId="{3E00BA6C-A0A2-4CCA-B93A-721AA863F4BA}" destId="{C88830B1-CC3F-48F1-97F9-FD34E5A5DB9A}" srcOrd="0" destOrd="0" presId="urn:microsoft.com/office/officeart/2005/8/layout/hierarchy3"/>
    <dgm:cxn modelId="{A53CE44B-8BAD-44B5-BAD0-C12910A038BD}" type="presParOf" srcId="{3E00BA6C-A0A2-4CCA-B93A-721AA863F4BA}" destId="{E0FDF613-994C-4036-ADD7-0B9D28602300}" srcOrd="1" destOrd="0" presId="urn:microsoft.com/office/officeart/2005/8/layout/hierarchy3"/>
    <dgm:cxn modelId="{B58A4923-E125-410F-964F-ECA41B968DAF}" type="presParOf" srcId="{3E00BA6C-A0A2-4CCA-B93A-721AA863F4BA}" destId="{B7F0CABC-E51A-4C8A-8A8A-7695C230ED72}" srcOrd="2" destOrd="0" presId="urn:microsoft.com/office/officeart/2005/8/layout/hierarchy3"/>
    <dgm:cxn modelId="{D5747133-FD13-47C6-9D4F-1B82677FED80}" type="presParOf" srcId="{3E00BA6C-A0A2-4CCA-B93A-721AA863F4BA}" destId="{0FFF9985-C6A2-4F80-8AA5-6BA24FC210E0}" srcOrd="3" destOrd="0" presId="urn:microsoft.com/office/officeart/2005/8/layout/hierarchy3"/>
    <dgm:cxn modelId="{93AA2883-9B2B-4A37-B1A8-48FF7DD4E2C8}" type="presParOf" srcId="{3E00BA6C-A0A2-4CCA-B93A-721AA863F4BA}" destId="{AFED5A1A-9BD9-4C23-8A01-A05B4B6DC21C}" srcOrd="4" destOrd="0" presId="urn:microsoft.com/office/officeart/2005/8/layout/hierarchy3"/>
    <dgm:cxn modelId="{20CFA445-7333-467F-B587-2148342F7DAA}" type="presParOf" srcId="{3E00BA6C-A0A2-4CCA-B93A-721AA863F4BA}" destId="{441C4EF4-49BC-4FD3-B8CB-E079EB55013E}"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6036F9AA-E33D-46C9-A6EE-33582BE65720}"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en-US"/>
        </a:p>
      </dgm:t>
    </dgm:pt>
    <dgm:pt modelId="{A5036B36-2F2C-41CF-B8AF-F4F36FCE9F26}">
      <dgm:prSet phldrT="[Text]" custT="1"/>
      <dgm:spPr/>
      <dgm:t>
        <a:bodyPr/>
        <a:lstStyle/>
        <a:p>
          <a:r>
            <a:rPr lang="en-US" sz="2000" dirty="0" smtClean="0"/>
            <a:t>Was the student present for 85% -95% of sessions</a:t>
          </a:r>
          <a:endParaRPr lang="en-US" sz="2000" dirty="0"/>
        </a:p>
      </dgm:t>
    </dgm:pt>
    <dgm:pt modelId="{1F391761-FA66-437B-8A48-9ADF8366A91B}" type="parTrans" cxnId="{BD36248D-C86D-41D1-AC7D-C3054B645522}">
      <dgm:prSet/>
      <dgm:spPr/>
      <dgm:t>
        <a:bodyPr/>
        <a:lstStyle/>
        <a:p>
          <a:endParaRPr lang="en-US" sz="2800"/>
        </a:p>
      </dgm:t>
    </dgm:pt>
    <dgm:pt modelId="{54CF912D-DE48-4F37-B9A5-7E35C289F530}" type="sibTrans" cxnId="{BD36248D-C86D-41D1-AC7D-C3054B645522}">
      <dgm:prSet/>
      <dgm:spPr/>
      <dgm:t>
        <a:bodyPr/>
        <a:lstStyle/>
        <a:p>
          <a:endParaRPr lang="en-US" sz="2800"/>
        </a:p>
      </dgm:t>
    </dgm:pt>
    <dgm:pt modelId="{61B708F9-7C84-4013-A457-D70787D3583E}">
      <dgm:prSet phldrT="[Text]" custT="1"/>
      <dgm:spPr/>
      <dgm:t>
        <a:bodyPr/>
        <a:lstStyle/>
        <a:p>
          <a:r>
            <a:rPr lang="en-US" sz="2000" dirty="0" smtClean="0"/>
            <a:t>Yes</a:t>
          </a:r>
          <a:endParaRPr lang="en-US" sz="2000" dirty="0"/>
        </a:p>
      </dgm:t>
    </dgm:pt>
    <dgm:pt modelId="{26653E6E-7639-4AF0-A1BE-12218AA5C6E5}" type="parTrans" cxnId="{8FC642CB-C268-47C1-8C81-2E6EE3BE13E9}">
      <dgm:prSet custT="1"/>
      <dgm:spPr/>
      <dgm:t>
        <a:bodyPr/>
        <a:lstStyle/>
        <a:p>
          <a:endParaRPr lang="en-US" sz="800"/>
        </a:p>
      </dgm:t>
    </dgm:pt>
    <dgm:pt modelId="{D84C5870-981C-4878-A75B-F5513444F2D6}" type="sibTrans" cxnId="{8FC642CB-C268-47C1-8C81-2E6EE3BE13E9}">
      <dgm:prSet/>
      <dgm:spPr/>
      <dgm:t>
        <a:bodyPr/>
        <a:lstStyle/>
        <a:p>
          <a:endParaRPr lang="en-US" sz="2800"/>
        </a:p>
      </dgm:t>
    </dgm:pt>
    <dgm:pt modelId="{DD32CF66-A66B-47E9-9299-4E35C0745B6A}">
      <dgm:prSet phldrT="[Text]" custT="1"/>
      <dgm:spPr/>
      <dgm:t>
        <a:bodyPr/>
        <a:lstStyle/>
        <a:p>
          <a:r>
            <a:rPr lang="en-US" sz="1800" b="1" dirty="0" smtClean="0">
              <a:solidFill>
                <a:schemeClr val="accent4"/>
              </a:solidFill>
            </a:rPr>
            <a:t>Evaluate treatment integrity data</a:t>
          </a:r>
          <a:endParaRPr lang="en-US" sz="1800" b="1" dirty="0">
            <a:solidFill>
              <a:schemeClr val="accent4"/>
            </a:solidFill>
          </a:endParaRPr>
        </a:p>
      </dgm:t>
    </dgm:pt>
    <dgm:pt modelId="{39044B92-1114-4E06-BEA0-96F8C65A84AF}" type="parTrans" cxnId="{5A92CA22-484B-4B9A-AEFB-B307052F90C8}">
      <dgm:prSet custT="1"/>
      <dgm:spPr/>
      <dgm:t>
        <a:bodyPr/>
        <a:lstStyle/>
        <a:p>
          <a:endParaRPr lang="en-US" sz="800"/>
        </a:p>
      </dgm:t>
    </dgm:pt>
    <dgm:pt modelId="{E3932A5C-18B0-48FB-A9A3-B2FA161588DE}" type="sibTrans" cxnId="{5A92CA22-484B-4B9A-AEFB-B307052F90C8}">
      <dgm:prSet/>
      <dgm:spPr/>
      <dgm:t>
        <a:bodyPr/>
        <a:lstStyle/>
        <a:p>
          <a:endParaRPr lang="en-US" sz="2800"/>
        </a:p>
      </dgm:t>
    </dgm:pt>
    <dgm:pt modelId="{1271B710-D179-417F-B684-66635F78B8DF}">
      <dgm:prSet phldrT="[Text]" custT="1"/>
      <dgm:spPr/>
      <dgm:t>
        <a:bodyPr/>
        <a:lstStyle/>
        <a:p>
          <a:r>
            <a:rPr lang="en-US" sz="1800" dirty="0" smtClean="0"/>
            <a:t>Intervention implemented  for about 80% of sessions?</a:t>
          </a:r>
          <a:endParaRPr lang="en-US" sz="1800" dirty="0"/>
        </a:p>
      </dgm:t>
    </dgm:pt>
    <dgm:pt modelId="{58074A8B-3B94-4D33-899E-76C37C4A7D3F}" type="parTrans" cxnId="{512DEDB4-4707-4F8E-AFDA-17EF7E2967E0}">
      <dgm:prSet custT="1"/>
      <dgm:spPr/>
      <dgm:t>
        <a:bodyPr/>
        <a:lstStyle/>
        <a:p>
          <a:endParaRPr lang="en-US" sz="800"/>
        </a:p>
      </dgm:t>
    </dgm:pt>
    <dgm:pt modelId="{05C48C5A-5774-4292-946D-4147AA422BBF}" type="sibTrans" cxnId="{512DEDB4-4707-4F8E-AFDA-17EF7E2967E0}">
      <dgm:prSet/>
      <dgm:spPr/>
      <dgm:t>
        <a:bodyPr/>
        <a:lstStyle/>
        <a:p>
          <a:endParaRPr lang="en-US" sz="2800"/>
        </a:p>
      </dgm:t>
    </dgm:pt>
    <dgm:pt modelId="{68BC0495-E8E0-44EB-9D85-B98440DB8023}">
      <dgm:prSet phldrT="[Text]" custT="1"/>
      <dgm:spPr/>
      <dgm:t>
        <a:bodyPr/>
        <a:lstStyle/>
        <a:p>
          <a:r>
            <a:rPr lang="en-US" sz="2000" dirty="0" smtClean="0"/>
            <a:t>No</a:t>
          </a:r>
          <a:endParaRPr lang="en-US" sz="2000" dirty="0"/>
        </a:p>
      </dgm:t>
    </dgm:pt>
    <dgm:pt modelId="{6CB7E8E1-3D99-4C71-9270-F78B8E10353C}" type="parTrans" cxnId="{27271D41-2BB5-4EA4-A5EF-4F501C1046ED}">
      <dgm:prSet custT="1"/>
      <dgm:spPr/>
      <dgm:t>
        <a:bodyPr/>
        <a:lstStyle/>
        <a:p>
          <a:endParaRPr lang="en-US" sz="800"/>
        </a:p>
      </dgm:t>
    </dgm:pt>
    <dgm:pt modelId="{489DA8FC-D759-4F70-927B-A5A3599D7033}" type="sibTrans" cxnId="{27271D41-2BB5-4EA4-A5EF-4F501C1046ED}">
      <dgm:prSet/>
      <dgm:spPr/>
      <dgm:t>
        <a:bodyPr/>
        <a:lstStyle/>
        <a:p>
          <a:endParaRPr lang="en-US" sz="2800"/>
        </a:p>
      </dgm:t>
    </dgm:pt>
    <dgm:pt modelId="{24AAEA70-3196-40BD-9B2C-0CF224E1AC0A}">
      <dgm:prSet phldrT="[Text]" custT="1"/>
      <dgm:spPr/>
      <dgm:t>
        <a:bodyPr/>
        <a:lstStyle/>
        <a:p>
          <a:r>
            <a:rPr lang="en-US" sz="1800" dirty="0" smtClean="0"/>
            <a:t>Is the student absent from school?</a:t>
          </a:r>
          <a:endParaRPr lang="en-US" sz="1800" dirty="0"/>
        </a:p>
      </dgm:t>
    </dgm:pt>
    <dgm:pt modelId="{F2BEDC58-AFB4-4405-AEEB-C35178782721}" type="parTrans" cxnId="{9C96D8F7-4288-42B1-A8EF-30FDAB0A4F6C}">
      <dgm:prSet custT="1"/>
      <dgm:spPr/>
      <dgm:t>
        <a:bodyPr/>
        <a:lstStyle/>
        <a:p>
          <a:endParaRPr lang="en-US" sz="800"/>
        </a:p>
      </dgm:t>
    </dgm:pt>
    <dgm:pt modelId="{79A354AA-537C-415B-B4D0-2A9B88954F48}" type="sibTrans" cxnId="{9C96D8F7-4288-42B1-A8EF-30FDAB0A4F6C}">
      <dgm:prSet/>
      <dgm:spPr/>
      <dgm:t>
        <a:bodyPr/>
        <a:lstStyle/>
        <a:p>
          <a:endParaRPr lang="en-US" sz="2800"/>
        </a:p>
      </dgm:t>
    </dgm:pt>
    <dgm:pt modelId="{980A22BD-B2FF-4779-BB86-88ECECFFFC7C}">
      <dgm:prSet phldrT="[Text]" custT="1"/>
      <dgm:spPr/>
      <dgm:t>
        <a:bodyPr/>
        <a:lstStyle/>
        <a:p>
          <a:r>
            <a:rPr lang="en-US" sz="1800" dirty="0" smtClean="0"/>
            <a:t>Is the student avoiding treatment</a:t>
          </a:r>
          <a:endParaRPr lang="en-US" sz="1800" dirty="0"/>
        </a:p>
      </dgm:t>
    </dgm:pt>
    <dgm:pt modelId="{F1B44DD0-BF7F-45A7-8998-7AC34C1DF907}" type="parTrans" cxnId="{4A8F580C-C040-4B3A-962B-1C8109522342}">
      <dgm:prSet custT="1"/>
      <dgm:spPr/>
      <dgm:t>
        <a:bodyPr/>
        <a:lstStyle/>
        <a:p>
          <a:endParaRPr lang="en-US" sz="800"/>
        </a:p>
      </dgm:t>
    </dgm:pt>
    <dgm:pt modelId="{9D27747F-9807-4FCD-93A9-5E86E11D0889}" type="sibTrans" cxnId="{4A8F580C-C040-4B3A-962B-1C8109522342}">
      <dgm:prSet/>
      <dgm:spPr/>
      <dgm:t>
        <a:bodyPr/>
        <a:lstStyle/>
        <a:p>
          <a:endParaRPr lang="en-US" sz="2800"/>
        </a:p>
      </dgm:t>
    </dgm:pt>
    <dgm:pt modelId="{00AE0142-1DC5-46B3-9D82-D014D0702D27}">
      <dgm:prSet phldrT="[Text]" custT="1"/>
      <dgm:spPr/>
      <dgm:t>
        <a:bodyPr/>
        <a:lstStyle/>
        <a:p>
          <a:r>
            <a:rPr lang="en-US" sz="1800" dirty="0" smtClean="0"/>
            <a:t>Address Absenteeism</a:t>
          </a:r>
          <a:endParaRPr lang="en-US" sz="1800" dirty="0"/>
        </a:p>
      </dgm:t>
    </dgm:pt>
    <dgm:pt modelId="{A6E51595-7C87-4A3F-A12A-1FFE04599BD6}" type="parTrans" cxnId="{37AC8534-87A8-42AD-9A00-48595902D49E}">
      <dgm:prSet custT="1"/>
      <dgm:spPr/>
      <dgm:t>
        <a:bodyPr/>
        <a:lstStyle/>
        <a:p>
          <a:endParaRPr lang="en-US" sz="800"/>
        </a:p>
      </dgm:t>
    </dgm:pt>
    <dgm:pt modelId="{30AFB840-CDD8-4083-A891-8F68450A3710}" type="sibTrans" cxnId="{37AC8534-87A8-42AD-9A00-48595902D49E}">
      <dgm:prSet/>
      <dgm:spPr/>
      <dgm:t>
        <a:bodyPr/>
        <a:lstStyle/>
        <a:p>
          <a:endParaRPr lang="en-US" sz="2800"/>
        </a:p>
      </dgm:t>
    </dgm:pt>
    <dgm:pt modelId="{FE42AA1D-1CC6-4581-BF1D-FED8EF8746AB}">
      <dgm:prSet phldrT="[Text]" custT="1"/>
      <dgm:spPr/>
      <dgm:t>
        <a:bodyPr/>
        <a:lstStyle/>
        <a:p>
          <a:r>
            <a:rPr lang="en-US" sz="1800" dirty="0" smtClean="0"/>
            <a:t>Determine reasons for avoidance</a:t>
          </a:r>
          <a:endParaRPr lang="en-US" sz="1800" dirty="0"/>
        </a:p>
      </dgm:t>
    </dgm:pt>
    <dgm:pt modelId="{463E0375-D0AD-4BB7-952D-2202C8F9AEA7}" type="parTrans" cxnId="{983C95C4-D115-4726-B857-4459ED7D5E21}">
      <dgm:prSet custT="1"/>
      <dgm:spPr/>
      <dgm:t>
        <a:bodyPr/>
        <a:lstStyle/>
        <a:p>
          <a:endParaRPr lang="en-US" sz="800"/>
        </a:p>
      </dgm:t>
    </dgm:pt>
    <dgm:pt modelId="{5CE6C439-DE4A-406F-972E-2DA03450DF4E}" type="sibTrans" cxnId="{983C95C4-D115-4726-B857-4459ED7D5E21}">
      <dgm:prSet/>
      <dgm:spPr/>
      <dgm:t>
        <a:bodyPr/>
        <a:lstStyle/>
        <a:p>
          <a:endParaRPr lang="en-US" sz="2800"/>
        </a:p>
      </dgm:t>
    </dgm:pt>
    <dgm:pt modelId="{4E4D3F00-54BC-46DB-814B-C9B71CA965DE}">
      <dgm:prSet phldrT="[Text]" custT="1"/>
      <dgm:spPr>
        <a:solidFill>
          <a:schemeClr val="accent6">
            <a:lumMod val="40000"/>
            <a:lumOff val="60000"/>
          </a:schemeClr>
        </a:solidFill>
      </dgm:spPr>
      <dgm:t>
        <a:bodyPr/>
        <a:lstStyle/>
        <a:p>
          <a:r>
            <a:rPr lang="en-US" sz="1800" dirty="0" smtClean="0"/>
            <a:t>Yes: Evaluate Response to Treatment</a:t>
          </a:r>
          <a:endParaRPr lang="en-US" sz="1800" dirty="0"/>
        </a:p>
      </dgm:t>
    </dgm:pt>
    <dgm:pt modelId="{980A8CCF-0824-4E90-8BF0-A5200652341D}" type="parTrans" cxnId="{619E1F91-1B21-47BA-8C94-54042C87F985}">
      <dgm:prSet custT="1"/>
      <dgm:spPr/>
      <dgm:t>
        <a:bodyPr/>
        <a:lstStyle/>
        <a:p>
          <a:endParaRPr lang="en-US" sz="800"/>
        </a:p>
      </dgm:t>
    </dgm:pt>
    <dgm:pt modelId="{36A38AF1-728E-4F21-B1D9-280D469C134D}" type="sibTrans" cxnId="{619E1F91-1B21-47BA-8C94-54042C87F985}">
      <dgm:prSet/>
      <dgm:spPr/>
      <dgm:t>
        <a:bodyPr/>
        <a:lstStyle/>
        <a:p>
          <a:endParaRPr lang="en-US" sz="2800"/>
        </a:p>
      </dgm:t>
    </dgm:pt>
    <dgm:pt modelId="{4155CE93-4916-4C2F-885A-1A5E830A2A66}">
      <dgm:prSet phldrT="[Text]" custT="1"/>
      <dgm:spPr>
        <a:solidFill>
          <a:schemeClr val="accent2">
            <a:lumMod val="60000"/>
            <a:lumOff val="40000"/>
          </a:schemeClr>
        </a:solidFill>
      </dgm:spPr>
      <dgm:t>
        <a:bodyPr/>
        <a:lstStyle/>
        <a:p>
          <a:r>
            <a:rPr lang="en-US" sz="1800" dirty="0" smtClean="0"/>
            <a:t>No: Evaluate why treatment integrity was low &amp; make a plan to improve integrity</a:t>
          </a:r>
          <a:endParaRPr lang="en-US" sz="1800" dirty="0"/>
        </a:p>
      </dgm:t>
    </dgm:pt>
    <dgm:pt modelId="{76CD05D5-34E4-47F2-A980-B2408562B156}" type="parTrans" cxnId="{3DEA0E38-9071-4F91-8482-E369BE7CB7EC}">
      <dgm:prSet custT="1"/>
      <dgm:spPr/>
      <dgm:t>
        <a:bodyPr/>
        <a:lstStyle/>
        <a:p>
          <a:endParaRPr lang="en-US" sz="800"/>
        </a:p>
      </dgm:t>
    </dgm:pt>
    <dgm:pt modelId="{4FB1E34E-4F3A-4E8F-B23A-0B91108DC36D}" type="sibTrans" cxnId="{3DEA0E38-9071-4F91-8482-E369BE7CB7EC}">
      <dgm:prSet/>
      <dgm:spPr/>
      <dgm:t>
        <a:bodyPr/>
        <a:lstStyle/>
        <a:p>
          <a:endParaRPr lang="en-US" sz="2800"/>
        </a:p>
      </dgm:t>
    </dgm:pt>
    <dgm:pt modelId="{589EDF2F-4332-49F2-B06B-555EE6992547}" type="pres">
      <dgm:prSet presAssocID="{6036F9AA-E33D-46C9-A6EE-33582BE65720}" presName="diagram" presStyleCnt="0">
        <dgm:presLayoutVars>
          <dgm:chPref val="1"/>
          <dgm:dir/>
          <dgm:animOne val="branch"/>
          <dgm:animLvl val="lvl"/>
          <dgm:resizeHandles val="exact"/>
        </dgm:presLayoutVars>
      </dgm:prSet>
      <dgm:spPr/>
      <dgm:t>
        <a:bodyPr/>
        <a:lstStyle/>
        <a:p>
          <a:endParaRPr lang="en-US"/>
        </a:p>
      </dgm:t>
    </dgm:pt>
    <dgm:pt modelId="{C5900718-E9FD-4515-B8F8-8B5611127FA5}" type="pres">
      <dgm:prSet presAssocID="{A5036B36-2F2C-41CF-B8AF-F4F36FCE9F26}" presName="root1" presStyleCnt="0"/>
      <dgm:spPr/>
    </dgm:pt>
    <dgm:pt modelId="{8FF91DEB-32CD-4E5C-AAE6-A6019CCAE376}" type="pres">
      <dgm:prSet presAssocID="{A5036B36-2F2C-41CF-B8AF-F4F36FCE9F26}" presName="LevelOneTextNode" presStyleLbl="node0" presStyleIdx="0" presStyleCnt="1" custScaleY="229816">
        <dgm:presLayoutVars>
          <dgm:chPref val="3"/>
        </dgm:presLayoutVars>
      </dgm:prSet>
      <dgm:spPr/>
      <dgm:t>
        <a:bodyPr/>
        <a:lstStyle/>
        <a:p>
          <a:endParaRPr lang="en-US"/>
        </a:p>
      </dgm:t>
    </dgm:pt>
    <dgm:pt modelId="{3B18D15A-72D9-46CB-B5B1-514BC3F2E0AC}" type="pres">
      <dgm:prSet presAssocID="{A5036B36-2F2C-41CF-B8AF-F4F36FCE9F26}" presName="level2hierChild" presStyleCnt="0"/>
      <dgm:spPr/>
    </dgm:pt>
    <dgm:pt modelId="{6D1D366C-A4A2-48AE-81BD-81140A0C02FB}" type="pres">
      <dgm:prSet presAssocID="{26653E6E-7639-4AF0-A1BE-12218AA5C6E5}" presName="conn2-1" presStyleLbl="parChTrans1D2" presStyleIdx="0" presStyleCnt="2"/>
      <dgm:spPr/>
      <dgm:t>
        <a:bodyPr/>
        <a:lstStyle/>
        <a:p>
          <a:endParaRPr lang="en-US"/>
        </a:p>
      </dgm:t>
    </dgm:pt>
    <dgm:pt modelId="{FC0127F7-53CB-41EC-8527-A647056B20FC}" type="pres">
      <dgm:prSet presAssocID="{26653E6E-7639-4AF0-A1BE-12218AA5C6E5}" presName="connTx" presStyleLbl="parChTrans1D2" presStyleIdx="0" presStyleCnt="2"/>
      <dgm:spPr/>
      <dgm:t>
        <a:bodyPr/>
        <a:lstStyle/>
        <a:p>
          <a:endParaRPr lang="en-US"/>
        </a:p>
      </dgm:t>
    </dgm:pt>
    <dgm:pt modelId="{AD75AC6E-718C-4C2C-8FDE-DDE5F5598735}" type="pres">
      <dgm:prSet presAssocID="{61B708F9-7C84-4013-A457-D70787D3583E}" presName="root2" presStyleCnt="0"/>
      <dgm:spPr/>
    </dgm:pt>
    <dgm:pt modelId="{D5428167-F8F6-4415-B56F-4B766A42351E}" type="pres">
      <dgm:prSet presAssocID="{61B708F9-7C84-4013-A457-D70787D3583E}" presName="LevelTwoTextNode" presStyleLbl="node2" presStyleIdx="0" presStyleCnt="2">
        <dgm:presLayoutVars>
          <dgm:chPref val="3"/>
        </dgm:presLayoutVars>
      </dgm:prSet>
      <dgm:spPr/>
      <dgm:t>
        <a:bodyPr/>
        <a:lstStyle/>
        <a:p>
          <a:endParaRPr lang="en-US"/>
        </a:p>
      </dgm:t>
    </dgm:pt>
    <dgm:pt modelId="{F0F9CE1F-047A-405F-B4D3-AE6C2EEF2C0E}" type="pres">
      <dgm:prSet presAssocID="{61B708F9-7C84-4013-A457-D70787D3583E}" presName="level3hierChild" presStyleCnt="0"/>
      <dgm:spPr/>
    </dgm:pt>
    <dgm:pt modelId="{E6CC3D42-BFC8-44C8-AC09-BE3CE4AF5DD4}" type="pres">
      <dgm:prSet presAssocID="{39044B92-1114-4E06-BEA0-96F8C65A84AF}" presName="conn2-1" presStyleLbl="parChTrans1D3" presStyleIdx="0" presStyleCnt="3"/>
      <dgm:spPr/>
      <dgm:t>
        <a:bodyPr/>
        <a:lstStyle/>
        <a:p>
          <a:endParaRPr lang="en-US"/>
        </a:p>
      </dgm:t>
    </dgm:pt>
    <dgm:pt modelId="{EF11678E-A53B-41F9-8C7F-5A7D31AC202C}" type="pres">
      <dgm:prSet presAssocID="{39044B92-1114-4E06-BEA0-96F8C65A84AF}" presName="connTx" presStyleLbl="parChTrans1D3" presStyleIdx="0" presStyleCnt="3"/>
      <dgm:spPr/>
      <dgm:t>
        <a:bodyPr/>
        <a:lstStyle/>
        <a:p>
          <a:endParaRPr lang="en-US"/>
        </a:p>
      </dgm:t>
    </dgm:pt>
    <dgm:pt modelId="{99683702-8F7D-4E9D-99DA-440284262100}" type="pres">
      <dgm:prSet presAssocID="{DD32CF66-A66B-47E9-9299-4E35C0745B6A}" presName="root2" presStyleCnt="0"/>
      <dgm:spPr/>
    </dgm:pt>
    <dgm:pt modelId="{D0524E9C-21A0-42A5-80A1-1FE2958FCF64}" type="pres">
      <dgm:prSet presAssocID="{DD32CF66-A66B-47E9-9299-4E35C0745B6A}" presName="LevelTwoTextNode" presStyleLbl="node3" presStyleIdx="0" presStyleCnt="3" custScaleY="154755">
        <dgm:presLayoutVars>
          <dgm:chPref val="3"/>
        </dgm:presLayoutVars>
      </dgm:prSet>
      <dgm:spPr/>
      <dgm:t>
        <a:bodyPr/>
        <a:lstStyle/>
        <a:p>
          <a:endParaRPr lang="en-US"/>
        </a:p>
      </dgm:t>
    </dgm:pt>
    <dgm:pt modelId="{0118EAED-E8C5-47D1-94EF-4AB86989B6EC}" type="pres">
      <dgm:prSet presAssocID="{DD32CF66-A66B-47E9-9299-4E35C0745B6A}" presName="level3hierChild" presStyleCnt="0"/>
      <dgm:spPr/>
    </dgm:pt>
    <dgm:pt modelId="{EC42AE88-0FD2-446A-8061-9DEA749B8580}" type="pres">
      <dgm:prSet presAssocID="{58074A8B-3B94-4D33-899E-76C37C4A7D3F}" presName="conn2-1" presStyleLbl="parChTrans1D4" presStyleIdx="0" presStyleCnt="5"/>
      <dgm:spPr/>
      <dgm:t>
        <a:bodyPr/>
        <a:lstStyle/>
        <a:p>
          <a:endParaRPr lang="en-US"/>
        </a:p>
      </dgm:t>
    </dgm:pt>
    <dgm:pt modelId="{048999C7-8A7E-4FED-A753-629789953404}" type="pres">
      <dgm:prSet presAssocID="{58074A8B-3B94-4D33-899E-76C37C4A7D3F}" presName="connTx" presStyleLbl="parChTrans1D4" presStyleIdx="0" presStyleCnt="5"/>
      <dgm:spPr/>
      <dgm:t>
        <a:bodyPr/>
        <a:lstStyle/>
        <a:p>
          <a:endParaRPr lang="en-US"/>
        </a:p>
      </dgm:t>
    </dgm:pt>
    <dgm:pt modelId="{F229A341-2F78-4E57-94A2-37DF9EE7B441}" type="pres">
      <dgm:prSet presAssocID="{1271B710-D179-417F-B684-66635F78B8DF}" presName="root2" presStyleCnt="0"/>
      <dgm:spPr/>
    </dgm:pt>
    <dgm:pt modelId="{C81B6B6A-DE90-4BEA-8DCA-592D5AF6887F}" type="pres">
      <dgm:prSet presAssocID="{1271B710-D179-417F-B684-66635F78B8DF}" presName="LevelTwoTextNode" presStyleLbl="node4" presStyleIdx="0" presStyleCnt="5" custScaleX="133373" custScaleY="193273">
        <dgm:presLayoutVars>
          <dgm:chPref val="3"/>
        </dgm:presLayoutVars>
      </dgm:prSet>
      <dgm:spPr/>
      <dgm:t>
        <a:bodyPr/>
        <a:lstStyle/>
        <a:p>
          <a:endParaRPr lang="en-US"/>
        </a:p>
      </dgm:t>
    </dgm:pt>
    <dgm:pt modelId="{9E8466D1-2F09-48AA-8890-84061A38A8D9}" type="pres">
      <dgm:prSet presAssocID="{1271B710-D179-417F-B684-66635F78B8DF}" presName="level3hierChild" presStyleCnt="0"/>
      <dgm:spPr/>
    </dgm:pt>
    <dgm:pt modelId="{8541D81C-F1C3-42D4-9790-5B8B42E1749C}" type="pres">
      <dgm:prSet presAssocID="{980A8CCF-0824-4E90-8BF0-A5200652341D}" presName="conn2-1" presStyleLbl="parChTrans1D4" presStyleIdx="1" presStyleCnt="5"/>
      <dgm:spPr/>
      <dgm:t>
        <a:bodyPr/>
        <a:lstStyle/>
        <a:p>
          <a:endParaRPr lang="en-US"/>
        </a:p>
      </dgm:t>
    </dgm:pt>
    <dgm:pt modelId="{C21F46CA-907C-41CB-9496-F7FA38BEDA88}" type="pres">
      <dgm:prSet presAssocID="{980A8CCF-0824-4E90-8BF0-A5200652341D}" presName="connTx" presStyleLbl="parChTrans1D4" presStyleIdx="1" presStyleCnt="5"/>
      <dgm:spPr/>
      <dgm:t>
        <a:bodyPr/>
        <a:lstStyle/>
        <a:p>
          <a:endParaRPr lang="en-US"/>
        </a:p>
      </dgm:t>
    </dgm:pt>
    <dgm:pt modelId="{6A75A305-B500-40A4-B781-F1BE52FCFC75}" type="pres">
      <dgm:prSet presAssocID="{4E4D3F00-54BC-46DB-814B-C9B71CA965DE}" presName="root2" presStyleCnt="0"/>
      <dgm:spPr/>
    </dgm:pt>
    <dgm:pt modelId="{883C5014-7566-4890-8626-20BE009590C6}" type="pres">
      <dgm:prSet presAssocID="{4E4D3F00-54BC-46DB-814B-C9B71CA965DE}" presName="LevelTwoTextNode" presStyleLbl="node4" presStyleIdx="1" presStyleCnt="5" custScaleY="235803">
        <dgm:presLayoutVars>
          <dgm:chPref val="3"/>
        </dgm:presLayoutVars>
      </dgm:prSet>
      <dgm:spPr/>
      <dgm:t>
        <a:bodyPr/>
        <a:lstStyle/>
        <a:p>
          <a:endParaRPr lang="en-US"/>
        </a:p>
      </dgm:t>
    </dgm:pt>
    <dgm:pt modelId="{9474B3E6-0E9B-425B-A9AA-1D9478C3D90D}" type="pres">
      <dgm:prSet presAssocID="{4E4D3F00-54BC-46DB-814B-C9B71CA965DE}" presName="level3hierChild" presStyleCnt="0"/>
      <dgm:spPr/>
    </dgm:pt>
    <dgm:pt modelId="{F67CE2DC-FD9C-4FF2-B1EA-663477974253}" type="pres">
      <dgm:prSet presAssocID="{76CD05D5-34E4-47F2-A980-B2408562B156}" presName="conn2-1" presStyleLbl="parChTrans1D4" presStyleIdx="2" presStyleCnt="5"/>
      <dgm:spPr/>
      <dgm:t>
        <a:bodyPr/>
        <a:lstStyle/>
        <a:p>
          <a:endParaRPr lang="en-US"/>
        </a:p>
      </dgm:t>
    </dgm:pt>
    <dgm:pt modelId="{643F4296-FBE7-4BB0-B864-4B423A0CF4CC}" type="pres">
      <dgm:prSet presAssocID="{76CD05D5-34E4-47F2-A980-B2408562B156}" presName="connTx" presStyleLbl="parChTrans1D4" presStyleIdx="2" presStyleCnt="5"/>
      <dgm:spPr/>
      <dgm:t>
        <a:bodyPr/>
        <a:lstStyle/>
        <a:p>
          <a:endParaRPr lang="en-US"/>
        </a:p>
      </dgm:t>
    </dgm:pt>
    <dgm:pt modelId="{AACFD0C1-40B8-47E1-BB45-8C7BE2CF891F}" type="pres">
      <dgm:prSet presAssocID="{4155CE93-4916-4C2F-885A-1A5E830A2A66}" presName="root2" presStyleCnt="0"/>
      <dgm:spPr/>
    </dgm:pt>
    <dgm:pt modelId="{084C17AE-D5C6-4CD4-9FA8-8591A2ABFD2E}" type="pres">
      <dgm:prSet presAssocID="{4155CE93-4916-4C2F-885A-1A5E830A2A66}" presName="LevelTwoTextNode" presStyleLbl="node4" presStyleIdx="2" presStyleCnt="5" custScaleY="361762">
        <dgm:presLayoutVars>
          <dgm:chPref val="3"/>
        </dgm:presLayoutVars>
      </dgm:prSet>
      <dgm:spPr/>
      <dgm:t>
        <a:bodyPr/>
        <a:lstStyle/>
        <a:p>
          <a:endParaRPr lang="en-US"/>
        </a:p>
      </dgm:t>
    </dgm:pt>
    <dgm:pt modelId="{59DC3B31-AB80-4FD3-B6D3-DA964EB952E1}" type="pres">
      <dgm:prSet presAssocID="{4155CE93-4916-4C2F-885A-1A5E830A2A66}" presName="level3hierChild" presStyleCnt="0"/>
      <dgm:spPr/>
    </dgm:pt>
    <dgm:pt modelId="{40BA4DC5-12D2-4392-9546-B4A0987C119D}" type="pres">
      <dgm:prSet presAssocID="{6CB7E8E1-3D99-4C71-9270-F78B8E10353C}" presName="conn2-1" presStyleLbl="parChTrans1D2" presStyleIdx="1" presStyleCnt="2"/>
      <dgm:spPr/>
      <dgm:t>
        <a:bodyPr/>
        <a:lstStyle/>
        <a:p>
          <a:endParaRPr lang="en-US"/>
        </a:p>
      </dgm:t>
    </dgm:pt>
    <dgm:pt modelId="{F9CB2F8B-24C6-4446-82C2-0DAC941F7BA3}" type="pres">
      <dgm:prSet presAssocID="{6CB7E8E1-3D99-4C71-9270-F78B8E10353C}" presName="connTx" presStyleLbl="parChTrans1D2" presStyleIdx="1" presStyleCnt="2"/>
      <dgm:spPr/>
      <dgm:t>
        <a:bodyPr/>
        <a:lstStyle/>
        <a:p>
          <a:endParaRPr lang="en-US"/>
        </a:p>
      </dgm:t>
    </dgm:pt>
    <dgm:pt modelId="{5CC81D48-8602-43DE-977A-59F5680B9253}" type="pres">
      <dgm:prSet presAssocID="{68BC0495-E8E0-44EB-9D85-B98440DB8023}" presName="root2" presStyleCnt="0"/>
      <dgm:spPr/>
    </dgm:pt>
    <dgm:pt modelId="{E709ECC4-4D1D-4AEC-B01E-F00EAF9529B9}" type="pres">
      <dgm:prSet presAssocID="{68BC0495-E8E0-44EB-9D85-B98440DB8023}" presName="LevelTwoTextNode" presStyleLbl="node2" presStyleIdx="1" presStyleCnt="2">
        <dgm:presLayoutVars>
          <dgm:chPref val="3"/>
        </dgm:presLayoutVars>
      </dgm:prSet>
      <dgm:spPr/>
      <dgm:t>
        <a:bodyPr/>
        <a:lstStyle/>
        <a:p>
          <a:endParaRPr lang="en-US"/>
        </a:p>
      </dgm:t>
    </dgm:pt>
    <dgm:pt modelId="{899C414B-726A-4BA5-B5BC-453962879A7E}" type="pres">
      <dgm:prSet presAssocID="{68BC0495-E8E0-44EB-9D85-B98440DB8023}" presName="level3hierChild" presStyleCnt="0"/>
      <dgm:spPr/>
    </dgm:pt>
    <dgm:pt modelId="{3D031309-4432-42E6-AEBE-36F00D8E1063}" type="pres">
      <dgm:prSet presAssocID="{F2BEDC58-AFB4-4405-AEEB-C35178782721}" presName="conn2-1" presStyleLbl="parChTrans1D3" presStyleIdx="1" presStyleCnt="3"/>
      <dgm:spPr/>
      <dgm:t>
        <a:bodyPr/>
        <a:lstStyle/>
        <a:p>
          <a:endParaRPr lang="en-US"/>
        </a:p>
      </dgm:t>
    </dgm:pt>
    <dgm:pt modelId="{78B108DD-E4AA-4F4B-BF35-AC654114646C}" type="pres">
      <dgm:prSet presAssocID="{F2BEDC58-AFB4-4405-AEEB-C35178782721}" presName="connTx" presStyleLbl="parChTrans1D3" presStyleIdx="1" presStyleCnt="3"/>
      <dgm:spPr/>
      <dgm:t>
        <a:bodyPr/>
        <a:lstStyle/>
        <a:p>
          <a:endParaRPr lang="en-US"/>
        </a:p>
      </dgm:t>
    </dgm:pt>
    <dgm:pt modelId="{AB42431B-0842-4A24-8BB8-519D4EBA638C}" type="pres">
      <dgm:prSet presAssocID="{24AAEA70-3196-40BD-9B2C-0CF224E1AC0A}" presName="root2" presStyleCnt="0"/>
      <dgm:spPr/>
    </dgm:pt>
    <dgm:pt modelId="{F1D425B9-954C-47FB-808E-146068E1F398}" type="pres">
      <dgm:prSet presAssocID="{24AAEA70-3196-40BD-9B2C-0CF224E1AC0A}" presName="LevelTwoTextNode" presStyleLbl="node3" presStyleIdx="1" presStyleCnt="3" custScaleY="148732">
        <dgm:presLayoutVars>
          <dgm:chPref val="3"/>
        </dgm:presLayoutVars>
      </dgm:prSet>
      <dgm:spPr/>
      <dgm:t>
        <a:bodyPr/>
        <a:lstStyle/>
        <a:p>
          <a:endParaRPr lang="en-US"/>
        </a:p>
      </dgm:t>
    </dgm:pt>
    <dgm:pt modelId="{7F211152-7F4A-474E-BDA3-8FB4B6F69FDF}" type="pres">
      <dgm:prSet presAssocID="{24AAEA70-3196-40BD-9B2C-0CF224E1AC0A}" presName="level3hierChild" presStyleCnt="0"/>
      <dgm:spPr/>
    </dgm:pt>
    <dgm:pt modelId="{936644C1-3EDA-49AB-B353-52017A487648}" type="pres">
      <dgm:prSet presAssocID="{A6E51595-7C87-4A3F-A12A-1FFE04599BD6}" presName="conn2-1" presStyleLbl="parChTrans1D4" presStyleIdx="3" presStyleCnt="5"/>
      <dgm:spPr/>
      <dgm:t>
        <a:bodyPr/>
        <a:lstStyle/>
        <a:p>
          <a:endParaRPr lang="en-US"/>
        </a:p>
      </dgm:t>
    </dgm:pt>
    <dgm:pt modelId="{98F176CA-4B08-4707-9AE8-8F4015B8B181}" type="pres">
      <dgm:prSet presAssocID="{A6E51595-7C87-4A3F-A12A-1FFE04599BD6}" presName="connTx" presStyleLbl="parChTrans1D4" presStyleIdx="3" presStyleCnt="5"/>
      <dgm:spPr/>
      <dgm:t>
        <a:bodyPr/>
        <a:lstStyle/>
        <a:p>
          <a:endParaRPr lang="en-US"/>
        </a:p>
      </dgm:t>
    </dgm:pt>
    <dgm:pt modelId="{56AA263F-759D-4B93-81B2-410A9D5661FB}" type="pres">
      <dgm:prSet presAssocID="{00AE0142-1DC5-46B3-9D82-D014D0702D27}" presName="root2" presStyleCnt="0"/>
      <dgm:spPr/>
    </dgm:pt>
    <dgm:pt modelId="{9CFE1F7A-9A2F-4C93-B2F7-1CF55DCBC044}" type="pres">
      <dgm:prSet presAssocID="{00AE0142-1DC5-46B3-9D82-D014D0702D27}" presName="LevelTwoTextNode" presStyleLbl="node4" presStyleIdx="3" presStyleCnt="5" custScaleX="134710">
        <dgm:presLayoutVars>
          <dgm:chPref val="3"/>
        </dgm:presLayoutVars>
      </dgm:prSet>
      <dgm:spPr/>
      <dgm:t>
        <a:bodyPr/>
        <a:lstStyle/>
        <a:p>
          <a:endParaRPr lang="en-US"/>
        </a:p>
      </dgm:t>
    </dgm:pt>
    <dgm:pt modelId="{34DDE31A-E302-4A18-84C0-63095F190132}" type="pres">
      <dgm:prSet presAssocID="{00AE0142-1DC5-46B3-9D82-D014D0702D27}" presName="level3hierChild" presStyleCnt="0"/>
      <dgm:spPr/>
    </dgm:pt>
    <dgm:pt modelId="{D068FCDD-28AC-4D78-9EF1-3279DC4D2C54}" type="pres">
      <dgm:prSet presAssocID="{F1B44DD0-BF7F-45A7-8998-7AC34C1DF907}" presName="conn2-1" presStyleLbl="parChTrans1D3" presStyleIdx="2" presStyleCnt="3"/>
      <dgm:spPr/>
      <dgm:t>
        <a:bodyPr/>
        <a:lstStyle/>
        <a:p>
          <a:endParaRPr lang="en-US"/>
        </a:p>
      </dgm:t>
    </dgm:pt>
    <dgm:pt modelId="{436CD397-17B2-4253-B971-38686AE43BA4}" type="pres">
      <dgm:prSet presAssocID="{F1B44DD0-BF7F-45A7-8998-7AC34C1DF907}" presName="connTx" presStyleLbl="parChTrans1D3" presStyleIdx="2" presStyleCnt="3"/>
      <dgm:spPr/>
      <dgm:t>
        <a:bodyPr/>
        <a:lstStyle/>
        <a:p>
          <a:endParaRPr lang="en-US"/>
        </a:p>
      </dgm:t>
    </dgm:pt>
    <dgm:pt modelId="{BC745267-A099-4CBB-96C6-2EBA8088C871}" type="pres">
      <dgm:prSet presAssocID="{980A22BD-B2FF-4779-BB86-88ECECFFFC7C}" presName="root2" presStyleCnt="0"/>
      <dgm:spPr/>
    </dgm:pt>
    <dgm:pt modelId="{479E4F9C-89F3-4DF9-A808-7903038EEA16}" type="pres">
      <dgm:prSet presAssocID="{980A22BD-B2FF-4779-BB86-88ECECFFFC7C}" presName="LevelTwoTextNode" presStyleLbl="node3" presStyleIdx="2" presStyleCnt="3" custScaleY="160359">
        <dgm:presLayoutVars>
          <dgm:chPref val="3"/>
        </dgm:presLayoutVars>
      </dgm:prSet>
      <dgm:spPr/>
      <dgm:t>
        <a:bodyPr/>
        <a:lstStyle/>
        <a:p>
          <a:endParaRPr lang="en-US"/>
        </a:p>
      </dgm:t>
    </dgm:pt>
    <dgm:pt modelId="{7885D042-E7E6-4448-97FD-127B901F61F9}" type="pres">
      <dgm:prSet presAssocID="{980A22BD-B2FF-4779-BB86-88ECECFFFC7C}" presName="level3hierChild" presStyleCnt="0"/>
      <dgm:spPr/>
    </dgm:pt>
    <dgm:pt modelId="{387CA199-E7AF-498C-B870-1EDF5DBECAB0}" type="pres">
      <dgm:prSet presAssocID="{463E0375-D0AD-4BB7-952D-2202C8F9AEA7}" presName="conn2-1" presStyleLbl="parChTrans1D4" presStyleIdx="4" presStyleCnt="5"/>
      <dgm:spPr/>
      <dgm:t>
        <a:bodyPr/>
        <a:lstStyle/>
        <a:p>
          <a:endParaRPr lang="en-US"/>
        </a:p>
      </dgm:t>
    </dgm:pt>
    <dgm:pt modelId="{8AA70665-37FE-4BBD-8DEB-5AC5C574019E}" type="pres">
      <dgm:prSet presAssocID="{463E0375-D0AD-4BB7-952D-2202C8F9AEA7}" presName="connTx" presStyleLbl="parChTrans1D4" presStyleIdx="4" presStyleCnt="5"/>
      <dgm:spPr/>
      <dgm:t>
        <a:bodyPr/>
        <a:lstStyle/>
        <a:p>
          <a:endParaRPr lang="en-US"/>
        </a:p>
      </dgm:t>
    </dgm:pt>
    <dgm:pt modelId="{466F93CC-67E1-4670-B3ED-498651150576}" type="pres">
      <dgm:prSet presAssocID="{FE42AA1D-1CC6-4581-BF1D-FED8EF8746AB}" presName="root2" presStyleCnt="0"/>
      <dgm:spPr/>
    </dgm:pt>
    <dgm:pt modelId="{DF980162-9971-4FD7-994D-864A3FF38CFC}" type="pres">
      <dgm:prSet presAssocID="{FE42AA1D-1CC6-4581-BF1D-FED8EF8746AB}" presName="LevelTwoTextNode" presStyleLbl="node4" presStyleIdx="4" presStyleCnt="5" custScaleX="134711" custScaleY="117612">
        <dgm:presLayoutVars>
          <dgm:chPref val="3"/>
        </dgm:presLayoutVars>
      </dgm:prSet>
      <dgm:spPr/>
      <dgm:t>
        <a:bodyPr/>
        <a:lstStyle/>
        <a:p>
          <a:endParaRPr lang="en-US"/>
        </a:p>
      </dgm:t>
    </dgm:pt>
    <dgm:pt modelId="{50158519-BA3D-4461-895E-E3F75E80EE28}" type="pres">
      <dgm:prSet presAssocID="{FE42AA1D-1CC6-4581-BF1D-FED8EF8746AB}" presName="level3hierChild" presStyleCnt="0"/>
      <dgm:spPr/>
    </dgm:pt>
  </dgm:ptLst>
  <dgm:cxnLst>
    <dgm:cxn modelId="{B6B51911-3BB7-448C-8D94-11592CCF1B6E}" type="presOf" srcId="{980A8CCF-0824-4E90-8BF0-A5200652341D}" destId="{8541D81C-F1C3-42D4-9790-5B8B42E1749C}" srcOrd="0" destOrd="0" presId="urn:microsoft.com/office/officeart/2005/8/layout/hierarchy2"/>
    <dgm:cxn modelId="{0A8470DF-7686-40E9-A3F8-B80FA7D17E07}" type="presOf" srcId="{F2BEDC58-AFB4-4405-AEEB-C35178782721}" destId="{78B108DD-E4AA-4F4B-BF35-AC654114646C}" srcOrd="1" destOrd="0" presId="urn:microsoft.com/office/officeart/2005/8/layout/hierarchy2"/>
    <dgm:cxn modelId="{43F2A295-9F0F-465A-9AAE-9BBE2D52C9BB}" type="presOf" srcId="{F2BEDC58-AFB4-4405-AEEB-C35178782721}" destId="{3D031309-4432-42E6-AEBE-36F00D8E1063}" srcOrd="0" destOrd="0" presId="urn:microsoft.com/office/officeart/2005/8/layout/hierarchy2"/>
    <dgm:cxn modelId="{7454021D-6D6C-4385-9056-FD7B2734CB8B}" type="presOf" srcId="{6CB7E8E1-3D99-4C71-9270-F78B8E10353C}" destId="{40BA4DC5-12D2-4392-9546-B4A0987C119D}" srcOrd="0" destOrd="0" presId="urn:microsoft.com/office/officeart/2005/8/layout/hierarchy2"/>
    <dgm:cxn modelId="{3DEA0E38-9071-4F91-8482-E369BE7CB7EC}" srcId="{1271B710-D179-417F-B684-66635F78B8DF}" destId="{4155CE93-4916-4C2F-885A-1A5E830A2A66}" srcOrd="1" destOrd="0" parTransId="{76CD05D5-34E4-47F2-A980-B2408562B156}" sibTransId="{4FB1E34E-4F3A-4E8F-B23A-0B91108DC36D}"/>
    <dgm:cxn modelId="{36F5A337-8A74-4D62-A1A7-6974BA901C87}" type="presOf" srcId="{26653E6E-7639-4AF0-A1BE-12218AA5C6E5}" destId="{6D1D366C-A4A2-48AE-81BD-81140A0C02FB}" srcOrd="0" destOrd="0" presId="urn:microsoft.com/office/officeart/2005/8/layout/hierarchy2"/>
    <dgm:cxn modelId="{4A8F580C-C040-4B3A-962B-1C8109522342}" srcId="{68BC0495-E8E0-44EB-9D85-B98440DB8023}" destId="{980A22BD-B2FF-4779-BB86-88ECECFFFC7C}" srcOrd="1" destOrd="0" parTransId="{F1B44DD0-BF7F-45A7-8998-7AC34C1DF907}" sibTransId="{9D27747F-9807-4FCD-93A9-5E86E11D0889}"/>
    <dgm:cxn modelId="{983C95C4-D115-4726-B857-4459ED7D5E21}" srcId="{980A22BD-B2FF-4779-BB86-88ECECFFFC7C}" destId="{FE42AA1D-1CC6-4581-BF1D-FED8EF8746AB}" srcOrd="0" destOrd="0" parTransId="{463E0375-D0AD-4BB7-952D-2202C8F9AEA7}" sibTransId="{5CE6C439-DE4A-406F-972E-2DA03450DF4E}"/>
    <dgm:cxn modelId="{BDE14953-2D15-476E-BE92-0DED3A66EFD0}" type="presOf" srcId="{39044B92-1114-4E06-BEA0-96F8C65A84AF}" destId="{E6CC3D42-BFC8-44C8-AC09-BE3CE4AF5DD4}" srcOrd="0" destOrd="0" presId="urn:microsoft.com/office/officeart/2005/8/layout/hierarchy2"/>
    <dgm:cxn modelId="{91C38FDD-89DF-450B-9F9D-E1ACEFAC9BDF}" type="presOf" srcId="{F1B44DD0-BF7F-45A7-8998-7AC34C1DF907}" destId="{436CD397-17B2-4253-B971-38686AE43BA4}" srcOrd="1" destOrd="0" presId="urn:microsoft.com/office/officeart/2005/8/layout/hierarchy2"/>
    <dgm:cxn modelId="{FCC38ECE-8270-48D8-9EAF-30F7EC7EE132}" type="presOf" srcId="{24AAEA70-3196-40BD-9B2C-0CF224E1AC0A}" destId="{F1D425B9-954C-47FB-808E-146068E1F398}" srcOrd="0" destOrd="0" presId="urn:microsoft.com/office/officeart/2005/8/layout/hierarchy2"/>
    <dgm:cxn modelId="{19D9537C-6E69-42E5-8A96-39090EFD3DCB}" type="presOf" srcId="{68BC0495-E8E0-44EB-9D85-B98440DB8023}" destId="{E709ECC4-4D1D-4AEC-B01E-F00EAF9529B9}" srcOrd="0" destOrd="0" presId="urn:microsoft.com/office/officeart/2005/8/layout/hierarchy2"/>
    <dgm:cxn modelId="{C0BB5269-9220-47C1-84E2-76C7E3E880A3}" type="presOf" srcId="{463E0375-D0AD-4BB7-952D-2202C8F9AEA7}" destId="{8AA70665-37FE-4BBD-8DEB-5AC5C574019E}" srcOrd="1" destOrd="0" presId="urn:microsoft.com/office/officeart/2005/8/layout/hierarchy2"/>
    <dgm:cxn modelId="{512DEDB4-4707-4F8E-AFDA-17EF7E2967E0}" srcId="{DD32CF66-A66B-47E9-9299-4E35C0745B6A}" destId="{1271B710-D179-417F-B684-66635F78B8DF}" srcOrd="0" destOrd="0" parTransId="{58074A8B-3B94-4D33-899E-76C37C4A7D3F}" sibTransId="{05C48C5A-5774-4292-946D-4147AA422BBF}"/>
    <dgm:cxn modelId="{7DFE4641-7C3F-45CB-B712-76B3751A4875}" type="presOf" srcId="{58074A8B-3B94-4D33-899E-76C37C4A7D3F}" destId="{048999C7-8A7E-4FED-A753-629789953404}" srcOrd="1" destOrd="0" presId="urn:microsoft.com/office/officeart/2005/8/layout/hierarchy2"/>
    <dgm:cxn modelId="{27271D41-2BB5-4EA4-A5EF-4F501C1046ED}" srcId="{A5036B36-2F2C-41CF-B8AF-F4F36FCE9F26}" destId="{68BC0495-E8E0-44EB-9D85-B98440DB8023}" srcOrd="1" destOrd="0" parTransId="{6CB7E8E1-3D99-4C71-9270-F78B8E10353C}" sibTransId="{489DA8FC-D759-4F70-927B-A5A3599D7033}"/>
    <dgm:cxn modelId="{78DC94F8-0D56-4AED-9A05-783C459A3A05}" type="presOf" srcId="{4E4D3F00-54BC-46DB-814B-C9B71CA965DE}" destId="{883C5014-7566-4890-8626-20BE009590C6}" srcOrd="0" destOrd="0" presId="urn:microsoft.com/office/officeart/2005/8/layout/hierarchy2"/>
    <dgm:cxn modelId="{0A5FBF4A-B84D-49C4-8438-9915959A01E2}" type="presOf" srcId="{76CD05D5-34E4-47F2-A980-B2408562B156}" destId="{643F4296-FBE7-4BB0-B864-4B423A0CF4CC}" srcOrd="1" destOrd="0" presId="urn:microsoft.com/office/officeart/2005/8/layout/hierarchy2"/>
    <dgm:cxn modelId="{01299752-3497-4F06-8BD5-B7A20BA822EC}" type="presOf" srcId="{61B708F9-7C84-4013-A457-D70787D3583E}" destId="{D5428167-F8F6-4415-B56F-4B766A42351E}" srcOrd="0" destOrd="0" presId="urn:microsoft.com/office/officeart/2005/8/layout/hierarchy2"/>
    <dgm:cxn modelId="{619E1F91-1B21-47BA-8C94-54042C87F985}" srcId="{1271B710-D179-417F-B684-66635F78B8DF}" destId="{4E4D3F00-54BC-46DB-814B-C9B71CA965DE}" srcOrd="0" destOrd="0" parTransId="{980A8CCF-0824-4E90-8BF0-A5200652341D}" sibTransId="{36A38AF1-728E-4F21-B1D9-280D469C134D}"/>
    <dgm:cxn modelId="{BD36248D-C86D-41D1-AC7D-C3054B645522}" srcId="{6036F9AA-E33D-46C9-A6EE-33582BE65720}" destId="{A5036B36-2F2C-41CF-B8AF-F4F36FCE9F26}" srcOrd="0" destOrd="0" parTransId="{1F391761-FA66-437B-8A48-9ADF8366A91B}" sibTransId="{54CF912D-DE48-4F37-B9A5-7E35C289F530}"/>
    <dgm:cxn modelId="{D1732ED7-30C0-4FBA-8C7B-BA51BA542E8D}" type="presOf" srcId="{4155CE93-4916-4C2F-885A-1A5E830A2A66}" destId="{084C17AE-D5C6-4CD4-9FA8-8591A2ABFD2E}" srcOrd="0" destOrd="0" presId="urn:microsoft.com/office/officeart/2005/8/layout/hierarchy2"/>
    <dgm:cxn modelId="{37AC8534-87A8-42AD-9A00-48595902D49E}" srcId="{24AAEA70-3196-40BD-9B2C-0CF224E1AC0A}" destId="{00AE0142-1DC5-46B3-9D82-D014D0702D27}" srcOrd="0" destOrd="0" parTransId="{A6E51595-7C87-4A3F-A12A-1FFE04599BD6}" sibTransId="{30AFB840-CDD8-4083-A891-8F68450A3710}"/>
    <dgm:cxn modelId="{34E9E335-6BE2-48F1-87F2-9202DF1111F0}" type="presOf" srcId="{A6E51595-7C87-4A3F-A12A-1FFE04599BD6}" destId="{98F176CA-4B08-4707-9AE8-8F4015B8B181}" srcOrd="1" destOrd="0" presId="urn:microsoft.com/office/officeart/2005/8/layout/hierarchy2"/>
    <dgm:cxn modelId="{103B7D64-0BE5-4D6D-B465-A2E55E862759}" type="presOf" srcId="{463E0375-D0AD-4BB7-952D-2202C8F9AEA7}" destId="{387CA199-E7AF-498C-B870-1EDF5DBECAB0}" srcOrd="0" destOrd="0" presId="urn:microsoft.com/office/officeart/2005/8/layout/hierarchy2"/>
    <dgm:cxn modelId="{7484CEC4-480D-4F7E-8226-2A7B71D33626}" type="presOf" srcId="{6036F9AA-E33D-46C9-A6EE-33582BE65720}" destId="{589EDF2F-4332-49F2-B06B-555EE6992547}" srcOrd="0" destOrd="0" presId="urn:microsoft.com/office/officeart/2005/8/layout/hierarchy2"/>
    <dgm:cxn modelId="{516AADC5-5646-4EF2-B230-61CCD909A560}" type="presOf" srcId="{980A22BD-B2FF-4779-BB86-88ECECFFFC7C}" destId="{479E4F9C-89F3-4DF9-A808-7903038EEA16}" srcOrd="0" destOrd="0" presId="urn:microsoft.com/office/officeart/2005/8/layout/hierarchy2"/>
    <dgm:cxn modelId="{81FA2942-C67A-4591-B1AB-2026EFC4443F}" type="presOf" srcId="{26653E6E-7639-4AF0-A1BE-12218AA5C6E5}" destId="{FC0127F7-53CB-41EC-8527-A647056B20FC}" srcOrd="1" destOrd="0" presId="urn:microsoft.com/office/officeart/2005/8/layout/hierarchy2"/>
    <dgm:cxn modelId="{5749A759-7C4C-4AD6-A06F-67658A5D28B0}" type="presOf" srcId="{DD32CF66-A66B-47E9-9299-4E35C0745B6A}" destId="{D0524E9C-21A0-42A5-80A1-1FE2958FCF64}" srcOrd="0" destOrd="0" presId="urn:microsoft.com/office/officeart/2005/8/layout/hierarchy2"/>
    <dgm:cxn modelId="{2BE94DBF-D7A7-40E8-BBF8-911F073EBE0D}" type="presOf" srcId="{76CD05D5-34E4-47F2-A980-B2408562B156}" destId="{F67CE2DC-FD9C-4FF2-B1EA-663477974253}" srcOrd="0" destOrd="0" presId="urn:microsoft.com/office/officeart/2005/8/layout/hierarchy2"/>
    <dgm:cxn modelId="{B12F0C5C-F698-4910-B6BD-C6BE7B2D405E}" type="presOf" srcId="{A6E51595-7C87-4A3F-A12A-1FFE04599BD6}" destId="{936644C1-3EDA-49AB-B353-52017A487648}" srcOrd="0" destOrd="0" presId="urn:microsoft.com/office/officeart/2005/8/layout/hierarchy2"/>
    <dgm:cxn modelId="{8FC642CB-C268-47C1-8C81-2E6EE3BE13E9}" srcId="{A5036B36-2F2C-41CF-B8AF-F4F36FCE9F26}" destId="{61B708F9-7C84-4013-A457-D70787D3583E}" srcOrd="0" destOrd="0" parTransId="{26653E6E-7639-4AF0-A1BE-12218AA5C6E5}" sibTransId="{D84C5870-981C-4878-A75B-F5513444F2D6}"/>
    <dgm:cxn modelId="{EFC50C40-3223-477F-91BE-D07AB37400D9}" type="presOf" srcId="{1271B710-D179-417F-B684-66635F78B8DF}" destId="{C81B6B6A-DE90-4BEA-8DCA-592D5AF6887F}" srcOrd="0" destOrd="0" presId="urn:microsoft.com/office/officeart/2005/8/layout/hierarchy2"/>
    <dgm:cxn modelId="{9C96D8F7-4288-42B1-A8EF-30FDAB0A4F6C}" srcId="{68BC0495-E8E0-44EB-9D85-B98440DB8023}" destId="{24AAEA70-3196-40BD-9B2C-0CF224E1AC0A}" srcOrd="0" destOrd="0" parTransId="{F2BEDC58-AFB4-4405-AEEB-C35178782721}" sibTransId="{79A354AA-537C-415B-B4D0-2A9B88954F48}"/>
    <dgm:cxn modelId="{5A92CA22-484B-4B9A-AEFB-B307052F90C8}" srcId="{61B708F9-7C84-4013-A457-D70787D3583E}" destId="{DD32CF66-A66B-47E9-9299-4E35C0745B6A}" srcOrd="0" destOrd="0" parTransId="{39044B92-1114-4E06-BEA0-96F8C65A84AF}" sibTransId="{E3932A5C-18B0-48FB-A9A3-B2FA161588DE}"/>
    <dgm:cxn modelId="{B97B487B-4CE6-418B-ADB6-226CB52410A3}" type="presOf" srcId="{980A8CCF-0824-4E90-8BF0-A5200652341D}" destId="{C21F46CA-907C-41CB-9496-F7FA38BEDA88}" srcOrd="1" destOrd="0" presId="urn:microsoft.com/office/officeart/2005/8/layout/hierarchy2"/>
    <dgm:cxn modelId="{00C9616C-FE2D-41EC-AE4A-DFF04A38C42A}" type="presOf" srcId="{58074A8B-3B94-4D33-899E-76C37C4A7D3F}" destId="{EC42AE88-0FD2-446A-8061-9DEA749B8580}" srcOrd="0" destOrd="0" presId="urn:microsoft.com/office/officeart/2005/8/layout/hierarchy2"/>
    <dgm:cxn modelId="{B05078EE-09F1-4AC5-86D8-0271B14F9AB2}" type="presOf" srcId="{FE42AA1D-1CC6-4581-BF1D-FED8EF8746AB}" destId="{DF980162-9971-4FD7-994D-864A3FF38CFC}" srcOrd="0" destOrd="0" presId="urn:microsoft.com/office/officeart/2005/8/layout/hierarchy2"/>
    <dgm:cxn modelId="{D5C6C927-5866-4619-973A-609FE81EB1F9}" type="presOf" srcId="{A5036B36-2F2C-41CF-B8AF-F4F36FCE9F26}" destId="{8FF91DEB-32CD-4E5C-AAE6-A6019CCAE376}" srcOrd="0" destOrd="0" presId="urn:microsoft.com/office/officeart/2005/8/layout/hierarchy2"/>
    <dgm:cxn modelId="{4CF4614D-4789-4FAA-A68D-48CC27779A78}" type="presOf" srcId="{00AE0142-1DC5-46B3-9D82-D014D0702D27}" destId="{9CFE1F7A-9A2F-4C93-B2F7-1CF55DCBC044}" srcOrd="0" destOrd="0" presId="urn:microsoft.com/office/officeart/2005/8/layout/hierarchy2"/>
    <dgm:cxn modelId="{95549041-8AB9-41B3-A798-E9348B90A034}" type="presOf" srcId="{39044B92-1114-4E06-BEA0-96F8C65A84AF}" destId="{EF11678E-A53B-41F9-8C7F-5A7D31AC202C}" srcOrd="1" destOrd="0" presId="urn:microsoft.com/office/officeart/2005/8/layout/hierarchy2"/>
    <dgm:cxn modelId="{85A16ECA-CD37-43D2-BB07-F57C666B5BA0}" type="presOf" srcId="{6CB7E8E1-3D99-4C71-9270-F78B8E10353C}" destId="{F9CB2F8B-24C6-4446-82C2-0DAC941F7BA3}" srcOrd="1" destOrd="0" presId="urn:microsoft.com/office/officeart/2005/8/layout/hierarchy2"/>
    <dgm:cxn modelId="{97218177-BA13-464E-9837-3E390C4EFFD5}" type="presOf" srcId="{F1B44DD0-BF7F-45A7-8998-7AC34C1DF907}" destId="{D068FCDD-28AC-4D78-9EF1-3279DC4D2C54}" srcOrd="0" destOrd="0" presId="urn:microsoft.com/office/officeart/2005/8/layout/hierarchy2"/>
    <dgm:cxn modelId="{56BCC263-0A74-48E8-8CC0-4B0B0BA92397}" type="presParOf" srcId="{589EDF2F-4332-49F2-B06B-555EE6992547}" destId="{C5900718-E9FD-4515-B8F8-8B5611127FA5}" srcOrd="0" destOrd="0" presId="urn:microsoft.com/office/officeart/2005/8/layout/hierarchy2"/>
    <dgm:cxn modelId="{31113201-823B-4A7C-A348-AC735BEAACD0}" type="presParOf" srcId="{C5900718-E9FD-4515-B8F8-8B5611127FA5}" destId="{8FF91DEB-32CD-4E5C-AAE6-A6019CCAE376}" srcOrd="0" destOrd="0" presId="urn:microsoft.com/office/officeart/2005/8/layout/hierarchy2"/>
    <dgm:cxn modelId="{C1C5ECB0-8486-49A7-B21E-A6FD09E1C57A}" type="presParOf" srcId="{C5900718-E9FD-4515-B8F8-8B5611127FA5}" destId="{3B18D15A-72D9-46CB-B5B1-514BC3F2E0AC}" srcOrd="1" destOrd="0" presId="urn:microsoft.com/office/officeart/2005/8/layout/hierarchy2"/>
    <dgm:cxn modelId="{91C54134-63F7-4BC0-B413-4D444E2B9779}" type="presParOf" srcId="{3B18D15A-72D9-46CB-B5B1-514BC3F2E0AC}" destId="{6D1D366C-A4A2-48AE-81BD-81140A0C02FB}" srcOrd="0" destOrd="0" presId="urn:microsoft.com/office/officeart/2005/8/layout/hierarchy2"/>
    <dgm:cxn modelId="{53E86245-DEA4-4D89-9DA1-6128A17EE3F3}" type="presParOf" srcId="{6D1D366C-A4A2-48AE-81BD-81140A0C02FB}" destId="{FC0127F7-53CB-41EC-8527-A647056B20FC}" srcOrd="0" destOrd="0" presId="urn:microsoft.com/office/officeart/2005/8/layout/hierarchy2"/>
    <dgm:cxn modelId="{03B5305F-CA03-4DEA-BFB5-A56E0104D340}" type="presParOf" srcId="{3B18D15A-72D9-46CB-B5B1-514BC3F2E0AC}" destId="{AD75AC6E-718C-4C2C-8FDE-DDE5F5598735}" srcOrd="1" destOrd="0" presId="urn:microsoft.com/office/officeart/2005/8/layout/hierarchy2"/>
    <dgm:cxn modelId="{15493AC5-1B14-4EF5-A4A5-D4899463D26D}" type="presParOf" srcId="{AD75AC6E-718C-4C2C-8FDE-DDE5F5598735}" destId="{D5428167-F8F6-4415-B56F-4B766A42351E}" srcOrd="0" destOrd="0" presId="urn:microsoft.com/office/officeart/2005/8/layout/hierarchy2"/>
    <dgm:cxn modelId="{C71C8EEF-9268-4E86-8771-B85265167A7B}" type="presParOf" srcId="{AD75AC6E-718C-4C2C-8FDE-DDE5F5598735}" destId="{F0F9CE1F-047A-405F-B4D3-AE6C2EEF2C0E}" srcOrd="1" destOrd="0" presId="urn:microsoft.com/office/officeart/2005/8/layout/hierarchy2"/>
    <dgm:cxn modelId="{18A2C212-3B71-4324-8F3F-706F02FEADCA}" type="presParOf" srcId="{F0F9CE1F-047A-405F-B4D3-AE6C2EEF2C0E}" destId="{E6CC3D42-BFC8-44C8-AC09-BE3CE4AF5DD4}" srcOrd="0" destOrd="0" presId="urn:microsoft.com/office/officeart/2005/8/layout/hierarchy2"/>
    <dgm:cxn modelId="{7798791A-1460-4364-8CF7-2D4BA30EB115}" type="presParOf" srcId="{E6CC3D42-BFC8-44C8-AC09-BE3CE4AF5DD4}" destId="{EF11678E-A53B-41F9-8C7F-5A7D31AC202C}" srcOrd="0" destOrd="0" presId="urn:microsoft.com/office/officeart/2005/8/layout/hierarchy2"/>
    <dgm:cxn modelId="{1B0515DA-7D73-4640-8A87-1146A4AE5748}" type="presParOf" srcId="{F0F9CE1F-047A-405F-B4D3-AE6C2EEF2C0E}" destId="{99683702-8F7D-4E9D-99DA-440284262100}" srcOrd="1" destOrd="0" presId="urn:microsoft.com/office/officeart/2005/8/layout/hierarchy2"/>
    <dgm:cxn modelId="{D3EAF9CD-9CFB-4C52-9140-456321EBA4B7}" type="presParOf" srcId="{99683702-8F7D-4E9D-99DA-440284262100}" destId="{D0524E9C-21A0-42A5-80A1-1FE2958FCF64}" srcOrd="0" destOrd="0" presId="urn:microsoft.com/office/officeart/2005/8/layout/hierarchy2"/>
    <dgm:cxn modelId="{63A4A553-5435-4EF9-8491-D691D43D24A6}" type="presParOf" srcId="{99683702-8F7D-4E9D-99DA-440284262100}" destId="{0118EAED-E8C5-47D1-94EF-4AB86989B6EC}" srcOrd="1" destOrd="0" presId="urn:microsoft.com/office/officeart/2005/8/layout/hierarchy2"/>
    <dgm:cxn modelId="{7604E75C-0A5D-4E1A-AA5E-4F20B77EB312}" type="presParOf" srcId="{0118EAED-E8C5-47D1-94EF-4AB86989B6EC}" destId="{EC42AE88-0FD2-446A-8061-9DEA749B8580}" srcOrd="0" destOrd="0" presId="urn:microsoft.com/office/officeart/2005/8/layout/hierarchy2"/>
    <dgm:cxn modelId="{7D533AAD-4BA4-4FCE-8316-14F782D15186}" type="presParOf" srcId="{EC42AE88-0FD2-446A-8061-9DEA749B8580}" destId="{048999C7-8A7E-4FED-A753-629789953404}" srcOrd="0" destOrd="0" presId="urn:microsoft.com/office/officeart/2005/8/layout/hierarchy2"/>
    <dgm:cxn modelId="{E62FD4E5-EAB5-427D-8083-401BA2125D04}" type="presParOf" srcId="{0118EAED-E8C5-47D1-94EF-4AB86989B6EC}" destId="{F229A341-2F78-4E57-94A2-37DF9EE7B441}" srcOrd="1" destOrd="0" presId="urn:microsoft.com/office/officeart/2005/8/layout/hierarchy2"/>
    <dgm:cxn modelId="{5527023E-B4D2-4BC4-88E4-323308E0FE1B}" type="presParOf" srcId="{F229A341-2F78-4E57-94A2-37DF9EE7B441}" destId="{C81B6B6A-DE90-4BEA-8DCA-592D5AF6887F}" srcOrd="0" destOrd="0" presId="urn:microsoft.com/office/officeart/2005/8/layout/hierarchy2"/>
    <dgm:cxn modelId="{A95827AD-1590-4CAD-89D1-401DB83E0658}" type="presParOf" srcId="{F229A341-2F78-4E57-94A2-37DF9EE7B441}" destId="{9E8466D1-2F09-48AA-8890-84061A38A8D9}" srcOrd="1" destOrd="0" presId="urn:microsoft.com/office/officeart/2005/8/layout/hierarchy2"/>
    <dgm:cxn modelId="{3652A7C7-443E-42A2-A9FC-3B022C9162B6}" type="presParOf" srcId="{9E8466D1-2F09-48AA-8890-84061A38A8D9}" destId="{8541D81C-F1C3-42D4-9790-5B8B42E1749C}" srcOrd="0" destOrd="0" presId="urn:microsoft.com/office/officeart/2005/8/layout/hierarchy2"/>
    <dgm:cxn modelId="{41977D10-EFC2-423C-9E22-F403478B1EC6}" type="presParOf" srcId="{8541D81C-F1C3-42D4-9790-5B8B42E1749C}" destId="{C21F46CA-907C-41CB-9496-F7FA38BEDA88}" srcOrd="0" destOrd="0" presId="urn:microsoft.com/office/officeart/2005/8/layout/hierarchy2"/>
    <dgm:cxn modelId="{1518A4B4-DD6A-4852-BC4F-AE912F6BDF47}" type="presParOf" srcId="{9E8466D1-2F09-48AA-8890-84061A38A8D9}" destId="{6A75A305-B500-40A4-B781-F1BE52FCFC75}" srcOrd="1" destOrd="0" presId="urn:microsoft.com/office/officeart/2005/8/layout/hierarchy2"/>
    <dgm:cxn modelId="{1977FE6C-89AF-4FF6-8E97-1DA301381825}" type="presParOf" srcId="{6A75A305-B500-40A4-B781-F1BE52FCFC75}" destId="{883C5014-7566-4890-8626-20BE009590C6}" srcOrd="0" destOrd="0" presId="urn:microsoft.com/office/officeart/2005/8/layout/hierarchy2"/>
    <dgm:cxn modelId="{37E69E3C-FA84-4932-B6D7-9B185782F4BE}" type="presParOf" srcId="{6A75A305-B500-40A4-B781-F1BE52FCFC75}" destId="{9474B3E6-0E9B-425B-A9AA-1D9478C3D90D}" srcOrd="1" destOrd="0" presId="urn:microsoft.com/office/officeart/2005/8/layout/hierarchy2"/>
    <dgm:cxn modelId="{E4F70886-079F-470E-93CC-5D0CEF4EC54B}" type="presParOf" srcId="{9E8466D1-2F09-48AA-8890-84061A38A8D9}" destId="{F67CE2DC-FD9C-4FF2-B1EA-663477974253}" srcOrd="2" destOrd="0" presId="urn:microsoft.com/office/officeart/2005/8/layout/hierarchy2"/>
    <dgm:cxn modelId="{7D624EE7-35F2-478A-9CA6-F5A6658A3B52}" type="presParOf" srcId="{F67CE2DC-FD9C-4FF2-B1EA-663477974253}" destId="{643F4296-FBE7-4BB0-B864-4B423A0CF4CC}" srcOrd="0" destOrd="0" presId="urn:microsoft.com/office/officeart/2005/8/layout/hierarchy2"/>
    <dgm:cxn modelId="{BC730E96-D6BE-4243-83E4-F4581B4B6335}" type="presParOf" srcId="{9E8466D1-2F09-48AA-8890-84061A38A8D9}" destId="{AACFD0C1-40B8-47E1-BB45-8C7BE2CF891F}" srcOrd="3" destOrd="0" presId="urn:microsoft.com/office/officeart/2005/8/layout/hierarchy2"/>
    <dgm:cxn modelId="{9E36BDD9-BEA6-4AED-A6A0-73CC2C81B75D}" type="presParOf" srcId="{AACFD0C1-40B8-47E1-BB45-8C7BE2CF891F}" destId="{084C17AE-D5C6-4CD4-9FA8-8591A2ABFD2E}" srcOrd="0" destOrd="0" presId="urn:microsoft.com/office/officeart/2005/8/layout/hierarchy2"/>
    <dgm:cxn modelId="{BF83F8C1-DD99-4BD1-A1A5-582CA0FD64E5}" type="presParOf" srcId="{AACFD0C1-40B8-47E1-BB45-8C7BE2CF891F}" destId="{59DC3B31-AB80-4FD3-B6D3-DA964EB952E1}" srcOrd="1" destOrd="0" presId="urn:microsoft.com/office/officeart/2005/8/layout/hierarchy2"/>
    <dgm:cxn modelId="{126D8881-4D4B-49BF-9049-B99C8E22B489}" type="presParOf" srcId="{3B18D15A-72D9-46CB-B5B1-514BC3F2E0AC}" destId="{40BA4DC5-12D2-4392-9546-B4A0987C119D}" srcOrd="2" destOrd="0" presId="urn:microsoft.com/office/officeart/2005/8/layout/hierarchy2"/>
    <dgm:cxn modelId="{3293E102-8D96-4CB6-87AE-A6C32BD74EEB}" type="presParOf" srcId="{40BA4DC5-12D2-4392-9546-B4A0987C119D}" destId="{F9CB2F8B-24C6-4446-82C2-0DAC941F7BA3}" srcOrd="0" destOrd="0" presId="urn:microsoft.com/office/officeart/2005/8/layout/hierarchy2"/>
    <dgm:cxn modelId="{93A63FA7-23A8-4FAA-BAC2-6CFB2F1B7A3A}" type="presParOf" srcId="{3B18D15A-72D9-46CB-B5B1-514BC3F2E0AC}" destId="{5CC81D48-8602-43DE-977A-59F5680B9253}" srcOrd="3" destOrd="0" presId="urn:microsoft.com/office/officeart/2005/8/layout/hierarchy2"/>
    <dgm:cxn modelId="{57466ABB-E642-4EBD-98B6-10D1571374F6}" type="presParOf" srcId="{5CC81D48-8602-43DE-977A-59F5680B9253}" destId="{E709ECC4-4D1D-4AEC-B01E-F00EAF9529B9}" srcOrd="0" destOrd="0" presId="urn:microsoft.com/office/officeart/2005/8/layout/hierarchy2"/>
    <dgm:cxn modelId="{1317EFF5-84DC-43D3-ACEF-AF4FC68BB034}" type="presParOf" srcId="{5CC81D48-8602-43DE-977A-59F5680B9253}" destId="{899C414B-726A-4BA5-B5BC-453962879A7E}" srcOrd="1" destOrd="0" presId="urn:microsoft.com/office/officeart/2005/8/layout/hierarchy2"/>
    <dgm:cxn modelId="{9B855505-32C5-4242-92E7-94F3494702C6}" type="presParOf" srcId="{899C414B-726A-4BA5-B5BC-453962879A7E}" destId="{3D031309-4432-42E6-AEBE-36F00D8E1063}" srcOrd="0" destOrd="0" presId="urn:microsoft.com/office/officeart/2005/8/layout/hierarchy2"/>
    <dgm:cxn modelId="{38FC4915-4701-4D46-A6BC-0390128201C8}" type="presParOf" srcId="{3D031309-4432-42E6-AEBE-36F00D8E1063}" destId="{78B108DD-E4AA-4F4B-BF35-AC654114646C}" srcOrd="0" destOrd="0" presId="urn:microsoft.com/office/officeart/2005/8/layout/hierarchy2"/>
    <dgm:cxn modelId="{3F22616F-6D0A-458D-BB0C-5B0ABB0E58ED}" type="presParOf" srcId="{899C414B-726A-4BA5-B5BC-453962879A7E}" destId="{AB42431B-0842-4A24-8BB8-519D4EBA638C}" srcOrd="1" destOrd="0" presId="urn:microsoft.com/office/officeart/2005/8/layout/hierarchy2"/>
    <dgm:cxn modelId="{E50D5900-380D-4A00-806E-7B60ED4B0A7D}" type="presParOf" srcId="{AB42431B-0842-4A24-8BB8-519D4EBA638C}" destId="{F1D425B9-954C-47FB-808E-146068E1F398}" srcOrd="0" destOrd="0" presId="urn:microsoft.com/office/officeart/2005/8/layout/hierarchy2"/>
    <dgm:cxn modelId="{2FA45D5A-DA70-4F11-B160-6BB13893470B}" type="presParOf" srcId="{AB42431B-0842-4A24-8BB8-519D4EBA638C}" destId="{7F211152-7F4A-474E-BDA3-8FB4B6F69FDF}" srcOrd="1" destOrd="0" presId="urn:microsoft.com/office/officeart/2005/8/layout/hierarchy2"/>
    <dgm:cxn modelId="{58D0FD92-1CC9-44B0-99CA-1AAF7F527890}" type="presParOf" srcId="{7F211152-7F4A-474E-BDA3-8FB4B6F69FDF}" destId="{936644C1-3EDA-49AB-B353-52017A487648}" srcOrd="0" destOrd="0" presId="urn:microsoft.com/office/officeart/2005/8/layout/hierarchy2"/>
    <dgm:cxn modelId="{CC47D535-CB14-4A75-928C-BADADC4BE3CE}" type="presParOf" srcId="{936644C1-3EDA-49AB-B353-52017A487648}" destId="{98F176CA-4B08-4707-9AE8-8F4015B8B181}" srcOrd="0" destOrd="0" presId="urn:microsoft.com/office/officeart/2005/8/layout/hierarchy2"/>
    <dgm:cxn modelId="{04A172A8-5BF4-4890-8E19-FA8452396FFF}" type="presParOf" srcId="{7F211152-7F4A-474E-BDA3-8FB4B6F69FDF}" destId="{56AA263F-759D-4B93-81B2-410A9D5661FB}" srcOrd="1" destOrd="0" presId="urn:microsoft.com/office/officeart/2005/8/layout/hierarchy2"/>
    <dgm:cxn modelId="{A373140C-7A83-4455-9C4D-B69BCBDAAA2F}" type="presParOf" srcId="{56AA263F-759D-4B93-81B2-410A9D5661FB}" destId="{9CFE1F7A-9A2F-4C93-B2F7-1CF55DCBC044}" srcOrd="0" destOrd="0" presId="urn:microsoft.com/office/officeart/2005/8/layout/hierarchy2"/>
    <dgm:cxn modelId="{042DC346-19E1-47A4-8FAE-15154C856582}" type="presParOf" srcId="{56AA263F-759D-4B93-81B2-410A9D5661FB}" destId="{34DDE31A-E302-4A18-84C0-63095F190132}" srcOrd="1" destOrd="0" presId="urn:microsoft.com/office/officeart/2005/8/layout/hierarchy2"/>
    <dgm:cxn modelId="{267EED29-E043-488D-820E-C12DCEF8DB1A}" type="presParOf" srcId="{899C414B-726A-4BA5-B5BC-453962879A7E}" destId="{D068FCDD-28AC-4D78-9EF1-3279DC4D2C54}" srcOrd="2" destOrd="0" presId="urn:microsoft.com/office/officeart/2005/8/layout/hierarchy2"/>
    <dgm:cxn modelId="{2C12ED41-CCE9-4E11-B6AD-209D9777C1B0}" type="presParOf" srcId="{D068FCDD-28AC-4D78-9EF1-3279DC4D2C54}" destId="{436CD397-17B2-4253-B971-38686AE43BA4}" srcOrd="0" destOrd="0" presId="urn:microsoft.com/office/officeart/2005/8/layout/hierarchy2"/>
    <dgm:cxn modelId="{C8C10D12-7135-437D-8FB3-8AC791FBD600}" type="presParOf" srcId="{899C414B-726A-4BA5-B5BC-453962879A7E}" destId="{BC745267-A099-4CBB-96C6-2EBA8088C871}" srcOrd="3" destOrd="0" presId="urn:microsoft.com/office/officeart/2005/8/layout/hierarchy2"/>
    <dgm:cxn modelId="{BED54035-EC62-43C9-9BF5-CAC459FE014C}" type="presParOf" srcId="{BC745267-A099-4CBB-96C6-2EBA8088C871}" destId="{479E4F9C-89F3-4DF9-A808-7903038EEA16}" srcOrd="0" destOrd="0" presId="urn:microsoft.com/office/officeart/2005/8/layout/hierarchy2"/>
    <dgm:cxn modelId="{35591A06-48DF-433F-8766-5FCE9DB670C8}" type="presParOf" srcId="{BC745267-A099-4CBB-96C6-2EBA8088C871}" destId="{7885D042-E7E6-4448-97FD-127B901F61F9}" srcOrd="1" destOrd="0" presId="urn:microsoft.com/office/officeart/2005/8/layout/hierarchy2"/>
    <dgm:cxn modelId="{F891CD05-A550-488F-8C79-C8FE0DFFDC18}" type="presParOf" srcId="{7885D042-E7E6-4448-97FD-127B901F61F9}" destId="{387CA199-E7AF-498C-B870-1EDF5DBECAB0}" srcOrd="0" destOrd="0" presId="urn:microsoft.com/office/officeart/2005/8/layout/hierarchy2"/>
    <dgm:cxn modelId="{AE54AC4D-B2E5-41F1-B034-C0E623EF56C8}" type="presParOf" srcId="{387CA199-E7AF-498C-B870-1EDF5DBECAB0}" destId="{8AA70665-37FE-4BBD-8DEB-5AC5C574019E}" srcOrd="0" destOrd="0" presId="urn:microsoft.com/office/officeart/2005/8/layout/hierarchy2"/>
    <dgm:cxn modelId="{CEE9D794-14BC-44AB-987C-0BC4F79EC302}" type="presParOf" srcId="{7885D042-E7E6-4448-97FD-127B901F61F9}" destId="{466F93CC-67E1-4670-B3ED-498651150576}" srcOrd="1" destOrd="0" presId="urn:microsoft.com/office/officeart/2005/8/layout/hierarchy2"/>
    <dgm:cxn modelId="{E8C2325B-E22D-4D8E-882C-F22070D45E59}" type="presParOf" srcId="{466F93CC-67E1-4670-B3ED-498651150576}" destId="{DF980162-9971-4FD7-994D-864A3FF38CFC}" srcOrd="0" destOrd="0" presId="urn:microsoft.com/office/officeart/2005/8/layout/hierarchy2"/>
    <dgm:cxn modelId="{783C880F-0759-4176-BA82-5BA6D8904C2A}" type="presParOf" srcId="{466F93CC-67E1-4670-B3ED-498651150576}" destId="{50158519-BA3D-4461-895E-E3F75E80EE2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9ECB4B2D-2B5A-41C8-9762-50CDF9C4BF31}" type="doc">
      <dgm:prSet loTypeId="urn:microsoft.com/office/officeart/2008/layout/VerticalCurvedList" loCatId="list" qsTypeId="urn:microsoft.com/office/officeart/2005/8/quickstyle/3d2" qsCatId="3D" csTypeId="urn:microsoft.com/office/officeart/2005/8/colors/colorful1" csCatId="colorful" phldr="1"/>
      <dgm:spPr/>
      <dgm:t>
        <a:bodyPr/>
        <a:lstStyle/>
        <a:p>
          <a:endParaRPr lang="en-US"/>
        </a:p>
      </dgm:t>
    </dgm:pt>
    <dgm:pt modelId="{E5F20275-AF86-4A8C-9AF8-99CCAC8BC013}">
      <dgm:prSet phldrT="[Text]" custT="1"/>
      <dgm:spPr/>
      <dgm:t>
        <a:bodyPr/>
        <a:lstStyle/>
        <a:p>
          <a:r>
            <a:rPr lang="en-US" sz="2400" b="1" dirty="0" smtClean="0"/>
            <a:t>INCREASE DOSE</a:t>
          </a:r>
          <a:r>
            <a:rPr lang="en-US" sz="2400" dirty="0" smtClean="0"/>
            <a:t>: Session Length, Frequency, Total Duration</a:t>
          </a:r>
          <a:endParaRPr lang="en-US" sz="2400" dirty="0"/>
        </a:p>
      </dgm:t>
    </dgm:pt>
    <dgm:pt modelId="{F6E35703-E289-4834-A5B2-9F5872DAC340}" type="parTrans" cxnId="{9CDEE092-63F7-4439-B130-8D9C65F022CC}">
      <dgm:prSet/>
      <dgm:spPr/>
      <dgm:t>
        <a:bodyPr/>
        <a:lstStyle/>
        <a:p>
          <a:endParaRPr lang="en-US" sz="2400"/>
        </a:p>
      </dgm:t>
    </dgm:pt>
    <dgm:pt modelId="{9888166B-2B0C-48B8-8F9D-8D6A575C40F6}" type="sibTrans" cxnId="{9CDEE092-63F7-4439-B130-8D9C65F022CC}">
      <dgm:prSet/>
      <dgm:spPr/>
      <dgm:t>
        <a:bodyPr/>
        <a:lstStyle/>
        <a:p>
          <a:endParaRPr lang="en-US" sz="2400"/>
        </a:p>
      </dgm:t>
    </dgm:pt>
    <dgm:pt modelId="{1277A9D2-7CF3-424B-BD8B-188BEBADA958}">
      <dgm:prSet phldrT="[Text]" custT="1"/>
      <dgm:spPr/>
      <dgm:t>
        <a:bodyPr/>
        <a:lstStyle/>
        <a:p>
          <a:r>
            <a:rPr lang="en-US" sz="2400" b="1" dirty="0" smtClean="0"/>
            <a:t>CHANGE ASSISTANCE</a:t>
          </a:r>
          <a:r>
            <a:rPr lang="en-US" sz="2400" dirty="0" smtClean="0"/>
            <a:t>: Match Instruction to Skill Hierarchy </a:t>
          </a:r>
          <a:r>
            <a:rPr lang="en-US" sz="2000" dirty="0" smtClean="0"/>
            <a:t>(consider how information is delivered-task)</a:t>
          </a:r>
          <a:endParaRPr lang="en-US" sz="2000" dirty="0"/>
        </a:p>
      </dgm:t>
    </dgm:pt>
    <dgm:pt modelId="{8EC27B01-FFA4-4DAA-926A-28BBD78010F2}" type="parTrans" cxnId="{DF0A8CFC-C09B-4CAA-9847-49D354DCC494}">
      <dgm:prSet/>
      <dgm:spPr/>
      <dgm:t>
        <a:bodyPr/>
        <a:lstStyle/>
        <a:p>
          <a:endParaRPr lang="en-US" sz="2400"/>
        </a:p>
      </dgm:t>
    </dgm:pt>
    <dgm:pt modelId="{C011817E-56CB-4798-865F-01903C805334}" type="sibTrans" cxnId="{DF0A8CFC-C09B-4CAA-9847-49D354DCC494}">
      <dgm:prSet/>
      <dgm:spPr/>
      <dgm:t>
        <a:bodyPr/>
        <a:lstStyle/>
        <a:p>
          <a:endParaRPr lang="en-US" sz="2400"/>
        </a:p>
      </dgm:t>
    </dgm:pt>
    <dgm:pt modelId="{DA9E1B9A-56C7-4C6E-8C46-758A8A04F0F4}">
      <dgm:prSet phldrT="[Text]" custT="1"/>
      <dgm:spPr/>
      <dgm:t>
        <a:bodyPr/>
        <a:lstStyle/>
        <a:p>
          <a:r>
            <a:rPr lang="en-US" sz="2400" b="1" dirty="0" smtClean="0"/>
            <a:t>ADAPT INTERVENTION</a:t>
          </a:r>
          <a:r>
            <a:rPr lang="en-US" sz="2400" dirty="0" smtClean="0"/>
            <a:t>: Add or Alter or Change Components </a:t>
          </a:r>
          <a:endParaRPr lang="en-US" sz="2400" dirty="0"/>
        </a:p>
      </dgm:t>
    </dgm:pt>
    <dgm:pt modelId="{D8BEF3A4-2986-4F66-8AA6-8CCE489A433D}" type="parTrans" cxnId="{9593F22C-0B42-4465-B0AF-117A32EA39BF}">
      <dgm:prSet/>
      <dgm:spPr/>
      <dgm:t>
        <a:bodyPr/>
        <a:lstStyle/>
        <a:p>
          <a:endParaRPr lang="en-US" sz="2400"/>
        </a:p>
      </dgm:t>
    </dgm:pt>
    <dgm:pt modelId="{50E20095-DC0C-4496-B713-C514EA883785}" type="sibTrans" cxnId="{9593F22C-0B42-4465-B0AF-117A32EA39BF}">
      <dgm:prSet/>
      <dgm:spPr/>
      <dgm:t>
        <a:bodyPr/>
        <a:lstStyle/>
        <a:p>
          <a:endParaRPr lang="en-US" sz="2400"/>
        </a:p>
      </dgm:t>
    </dgm:pt>
    <dgm:pt modelId="{A14D5BE5-A835-4668-B5B7-4BD24F948ED2}">
      <dgm:prSet phldrT="[Text]" custT="1"/>
      <dgm:spPr/>
      <dgm:t>
        <a:bodyPr/>
        <a:lstStyle/>
        <a:p>
          <a:r>
            <a:rPr lang="en-US" sz="2400" b="1" dirty="0" smtClean="0"/>
            <a:t>CHANGE GROUPING</a:t>
          </a:r>
          <a:r>
            <a:rPr lang="en-US" sz="2400" dirty="0" smtClean="0"/>
            <a:t>: Homogenous Groups; Smaller Teacher: Student Ratio</a:t>
          </a:r>
          <a:endParaRPr lang="en-US" sz="2400" dirty="0"/>
        </a:p>
      </dgm:t>
    </dgm:pt>
    <dgm:pt modelId="{7FAA148D-9014-4111-ACA6-8A89B7B7BDBE}" type="parTrans" cxnId="{7BB7BF22-90BA-45F7-8A3F-AF6BAE0B996E}">
      <dgm:prSet/>
      <dgm:spPr/>
      <dgm:t>
        <a:bodyPr/>
        <a:lstStyle/>
        <a:p>
          <a:endParaRPr lang="en-US" sz="2400"/>
        </a:p>
      </dgm:t>
    </dgm:pt>
    <dgm:pt modelId="{C36AB8C7-C75B-43B1-AAD6-18EFB6668D28}" type="sibTrans" cxnId="{7BB7BF22-90BA-45F7-8A3F-AF6BAE0B996E}">
      <dgm:prSet/>
      <dgm:spPr/>
      <dgm:t>
        <a:bodyPr/>
        <a:lstStyle/>
        <a:p>
          <a:endParaRPr lang="en-US" sz="2400"/>
        </a:p>
      </dgm:t>
    </dgm:pt>
    <dgm:pt modelId="{6F2B262C-CF77-4B0D-8625-155A9DC77345}">
      <dgm:prSet phldrT="[Text]" custT="1"/>
      <dgm:spPr/>
      <dgm:t>
        <a:bodyPr/>
        <a:lstStyle/>
        <a:p>
          <a:r>
            <a:rPr lang="en-US" sz="2400" b="1" dirty="0" smtClean="0"/>
            <a:t>ADJUST TARGET SKILL</a:t>
          </a:r>
          <a:r>
            <a:rPr lang="en-US" sz="2400" dirty="0" smtClean="0"/>
            <a:t>:  Slice back </a:t>
          </a:r>
          <a:r>
            <a:rPr lang="en-US" sz="1800" dirty="0" smtClean="0"/>
            <a:t>(pre-rec skills), </a:t>
          </a:r>
          <a:r>
            <a:rPr lang="en-US" sz="2400" dirty="0" smtClean="0"/>
            <a:t>break down task into small set, or set new goals</a:t>
          </a:r>
          <a:endParaRPr lang="en-US" sz="2400" dirty="0"/>
        </a:p>
      </dgm:t>
    </dgm:pt>
    <dgm:pt modelId="{36C14C08-3D79-459C-9FB2-715F7E0B7CDF}" type="parTrans" cxnId="{E5FBC539-4924-4266-911C-A2153729E9F5}">
      <dgm:prSet/>
      <dgm:spPr/>
      <dgm:t>
        <a:bodyPr/>
        <a:lstStyle/>
        <a:p>
          <a:endParaRPr lang="en-US" sz="2400"/>
        </a:p>
      </dgm:t>
    </dgm:pt>
    <dgm:pt modelId="{AD27468E-18AD-492D-BFD8-5052B434C0BE}" type="sibTrans" cxnId="{E5FBC539-4924-4266-911C-A2153729E9F5}">
      <dgm:prSet/>
      <dgm:spPr/>
      <dgm:t>
        <a:bodyPr/>
        <a:lstStyle/>
        <a:p>
          <a:endParaRPr lang="en-US" sz="2400"/>
        </a:p>
      </dgm:t>
    </dgm:pt>
    <dgm:pt modelId="{3619F8F2-E5BF-4A3F-8995-8813F248DC88}" type="pres">
      <dgm:prSet presAssocID="{9ECB4B2D-2B5A-41C8-9762-50CDF9C4BF31}" presName="Name0" presStyleCnt="0">
        <dgm:presLayoutVars>
          <dgm:chMax val="7"/>
          <dgm:chPref val="7"/>
          <dgm:dir/>
        </dgm:presLayoutVars>
      </dgm:prSet>
      <dgm:spPr/>
      <dgm:t>
        <a:bodyPr/>
        <a:lstStyle/>
        <a:p>
          <a:endParaRPr lang="en-US"/>
        </a:p>
      </dgm:t>
    </dgm:pt>
    <dgm:pt modelId="{050C5FB1-2418-4D24-9C8B-3DB6CE7FD738}" type="pres">
      <dgm:prSet presAssocID="{9ECB4B2D-2B5A-41C8-9762-50CDF9C4BF31}" presName="Name1" presStyleCnt="0"/>
      <dgm:spPr/>
      <dgm:t>
        <a:bodyPr/>
        <a:lstStyle/>
        <a:p>
          <a:endParaRPr lang="en-US"/>
        </a:p>
      </dgm:t>
    </dgm:pt>
    <dgm:pt modelId="{89A34223-A40C-4A05-B614-7384CB3D3AC9}" type="pres">
      <dgm:prSet presAssocID="{9ECB4B2D-2B5A-41C8-9762-50CDF9C4BF31}" presName="cycle" presStyleCnt="0"/>
      <dgm:spPr/>
      <dgm:t>
        <a:bodyPr/>
        <a:lstStyle/>
        <a:p>
          <a:endParaRPr lang="en-US"/>
        </a:p>
      </dgm:t>
    </dgm:pt>
    <dgm:pt modelId="{157C0C69-02E1-4942-9B39-AD08ED6E60E2}" type="pres">
      <dgm:prSet presAssocID="{9ECB4B2D-2B5A-41C8-9762-50CDF9C4BF31}" presName="srcNode" presStyleLbl="node1" presStyleIdx="0" presStyleCnt="5"/>
      <dgm:spPr/>
      <dgm:t>
        <a:bodyPr/>
        <a:lstStyle/>
        <a:p>
          <a:endParaRPr lang="en-US"/>
        </a:p>
      </dgm:t>
    </dgm:pt>
    <dgm:pt modelId="{A46FB5FD-30B5-436A-95F6-3F59209FB9D5}" type="pres">
      <dgm:prSet presAssocID="{9ECB4B2D-2B5A-41C8-9762-50CDF9C4BF31}" presName="conn" presStyleLbl="parChTrans1D2" presStyleIdx="0" presStyleCnt="1"/>
      <dgm:spPr/>
      <dgm:t>
        <a:bodyPr/>
        <a:lstStyle/>
        <a:p>
          <a:endParaRPr lang="en-US"/>
        </a:p>
      </dgm:t>
    </dgm:pt>
    <dgm:pt modelId="{0E6D898E-110E-4125-BBAE-2E68AF028096}" type="pres">
      <dgm:prSet presAssocID="{9ECB4B2D-2B5A-41C8-9762-50CDF9C4BF31}" presName="extraNode" presStyleLbl="node1" presStyleIdx="0" presStyleCnt="5"/>
      <dgm:spPr/>
      <dgm:t>
        <a:bodyPr/>
        <a:lstStyle/>
        <a:p>
          <a:endParaRPr lang="en-US"/>
        </a:p>
      </dgm:t>
    </dgm:pt>
    <dgm:pt modelId="{46C97F39-03C4-4ECC-B257-255849AA0818}" type="pres">
      <dgm:prSet presAssocID="{9ECB4B2D-2B5A-41C8-9762-50CDF9C4BF31}" presName="dstNode" presStyleLbl="node1" presStyleIdx="0" presStyleCnt="5"/>
      <dgm:spPr/>
      <dgm:t>
        <a:bodyPr/>
        <a:lstStyle/>
        <a:p>
          <a:endParaRPr lang="en-US"/>
        </a:p>
      </dgm:t>
    </dgm:pt>
    <dgm:pt modelId="{B93EE5EA-B444-4012-9D0F-04564CD2B89C}" type="pres">
      <dgm:prSet presAssocID="{E5F20275-AF86-4A8C-9AF8-99CCAC8BC013}" presName="text_1" presStyleLbl="node1" presStyleIdx="0" presStyleCnt="5">
        <dgm:presLayoutVars>
          <dgm:bulletEnabled val="1"/>
        </dgm:presLayoutVars>
      </dgm:prSet>
      <dgm:spPr/>
      <dgm:t>
        <a:bodyPr/>
        <a:lstStyle/>
        <a:p>
          <a:endParaRPr lang="en-US"/>
        </a:p>
      </dgm:t>
    </dgm:pt>
    <dgm:pt modelId="{5B58A999-63B5-401A-8849-66AF8D7BC69D}" type="pres">
      <dgm:prSet presAssocID="{E5F20275-AF86-4A8C-9AF8-99CCAC8BC013}" presName="accent_1" presStyleCnt="0"/>
      <dgm:spPr/>
      <dgm:t>
        <a:bodyPr/>
        <a:lstStyle/>
        <a:p>
          <a:endParaRPr lang="en-US"/>
        </a:p>
      </dgm:t>
    </dgm:pt>
    <dgm:pt modelId="{271892F5-995F-436C-929B-D7F88E81B9F9}" type="pres">
      <dgm:prSet presAssocID="{E5F20275-AF86-4A8C-9AF8-99CCAC8BC013}" presName="accentRepeatNode" presStyleLbl="solidFgAcc1" presStyleIdx="0" presStyleCnt="5"/>
      <dgm:spPr/>
      <dgm:t>
        <a:bodyPr/>
        <a:lstStyle/>
        <a:p>
          <a:endParaRPr lang="en-US"/>
        </a:p>
      </dgm:t>
    </dgm:pt>
    <dgm:pt modelId="{804ACEE5-F5C9-40F3-BFE7-0C584A7A5023}" type="pres">
      <dgm:prSet presAssocID="{1277A9D2-7CF3-424B-BD8B-188BEBADA958}" presName="text_2" presStyleLbl="node1" presStyleIdx="1" presStyleCnt="5">
        <dgm:presLayoutVars>
          <dgm:bulletEnabled val="1"/>
        </dgm:presLayoutVars>
      </dgm:prSet>
      <dgm:spPr/>
      <dgm:t>
        <a:bodyPr/>
        <a:lstStyle/>
        <a:p>
          <a:endParaRPr lang="en-US"/>
        </a:p>
      </dgm:t>
    </dgm:pt>
    <dgm:pt modelId="{736A81EE-5534-4CBF-B182-607DB5E5F9EB}" type="pres">
      <dgm:prSet presAssocID="{1277A9D2-7CF3-424B-BD8B-188BEBADA958}" presName="accent_2" presStyleCnt="0"/>
      <dgm:spPr/>
      <dgm:t>
        <a:bodyPr/>
        <a:lstStyle/>
        <a:p>
          <a:endParaRPr lang="en-US"/>
        </a:p>
      </dgm:t>
    </dgm:pt>
    <dgm:pt modelId="{4891A2BC-58FF-4251-8641-55FDCE619ACE}" type="pres">
      <dgm:prSet presAssocID="{1277A9D2-7CF3-424B-BD8B-188BEBADA958}" presName="accentRepeatNode" presStyleLbl="solidFgAcc1" presStyleIdx="1" presStyleCnt="5"/>
      <dgm:spPr/>
      <dgm:t>
        <a:bodyPr/>
        <a:lstStyle/>
        <a:p>
          <a:endParaRPr lang="en-US"/>
        </a:p>
      </dgm:t>
    </dgm:pt>
    <dgm:pt modelId="{B1F537D8-3041-433F-A44D-A2F3F478B84C}" type="pres">
      <dgm:prSet presAssocID="{DA9E1B9A-56C7-4C6E-8C46-758A8A04F0F4}" presName="text_3" presStyleLbl="node1" presStyleIdx="2" presStyleCnt="5">
        <dgm:presLayoutVars>
          <dgm:bulletEnabled val="1"/>
        </dgm:presLayoutVars>
      </dgm:prSet>
      <dgm:spPr/>
      <dgm:t>
        <a:bodyPr/>
        <a:lstStyle/>
        <a:p>
          <a:endParaRPr lang="en-US"/>
        </a:p>
      </dgm:t>
    </dgm:pt>
    <dgm:pt modelId="{0B314ECD-AEDC-4AFA-956E-D99A7F9D8EAB}" type="pres">
      <dgm:prSet presAssocID="{DA9E1B9A-56C7-4C6E-8C46-758A8A04F0F4}" presName="accent_3" presStyleCnt="0"/>
      <dgm:spPr/>
      <dgm:t>
        <a:bodyPr/>
        <a:lstStyle/>
        <a:p>
          <a:endParaRPr lang="en-US"/>
        </a:p>
      </dgm:t>
    </dgm:pt>
    <dgm:pt modelId="{845A6798-0340-4391-AEDD-EF5E217AF289}" type="pres">
      <dgm:prSet presAssocID="{DA9E1B9A-56C7-4C6E-8C46-758A8A04F0F4}" presName="accentRepeatNode" presStyleLbl="solidFgAcc1" presStyleIdx="2" presStyleCnt="5"/>
      <dgm:spPr/>
      <dgm:t>
        <a:bodyPr/>
        <a:lstStyle/>
        <a:p>
          <a:endParaRPr lang="en-US"/>
        </a:p>
      </dgm:t>
    </dgm:pt>
    <dgm:pt modelId="{EA6A4352-8EEB-48D7-9E89-E421365699F9}" type="pres">
      <dgm:prSet presAssocID="{6F2B262C-CF77-4B0D-8625-155A9DC77345}" presName="text_4" presStyleLbl="node1" presStyleIdx="3" presStyleCnt="5">
        <dgm:presLayoutVars>
          <dgm:bulletEnabled val="1"/>
        </dgm:presLayoutVars>
      </dgm:prSet>
      <dgm:spPr/>
      <dgm:t>
        <a:bodyPr/>
        <a:lstStyle/>
        <a:p>
          <a:endParaRPr lang="en-US"/>
        </a:p>
      </dgm:t>
    </dgm:pt>
    <dgm:pt modelId="{D16C9015-C4B1-4A15-B14F-73C1280D89C6}" type="pres">
      <dgm:prSet presAssocID="{6F2B262C-CF77-4B0D-8625-155A9DC77345}" presName="accent_4" presStyleCnt="0"/>
      <dgm:spPr/>
    </dgm:pt>
    <dgm:pt modelId="{54520FBE-D8F9-4486-A148-1CC483621CB1}" type="pres">
      <dgm:prSet presAssocID="{6F2B262C-CF77-4B0D-8625-155A9DC77345}" presName="accentRepeatNode" presStyleLbl="solidFgAcc1" presStyleIdx="3" presStyleCnt="5"/>
      <dgm:spPr/>
    </dgm:pt>
    <dgm:pt modelId="{1B56F16C-BEB9-441E-A9FB-073DEDC76C3E}" type="pres">
      <dgm:prSet presAssocID="{A14D5BE5-A835-4668-B5B7-4BD24F948ED2}" presName="text_5" presStyleLbl="node1" presStyleIdx="4" presStyleCnt="5">
        <dgm:presLayoutVars>
          <dgm:bulletEnabled val="1"/>
        </dgm:presLayoutVars>
      </dgm:prSet>
      <dgm:spPr/>
      <dgm:t>
        <a:bodyPr/>
        <a:lstStyle/>
        <a:p>
          <a:endParaRPr lang="en-US"/>
        </a:p>
      </dgm:t>
    </dgm:pt>
    <dgm:pt modelId="{E1FDE414-BFDC-4CD2-BA79-2B1D88824540}" type="pres">
      <dgm:prSet presAssocID="{A14D5BE5-A835-4668-B5B7-4BD24F948ED2}" presName="accent_5" presStyleCnt="0"/>
      <dgm:spPr/>
    </dgm:pt>
    <dgm:pt modelId="{79CE524D-6BEB-43F5-8C76-B92A4BDB6775}" type="pres">
      <dgm:prSet presAssocID="{A14D5BE5-A835-4668-B5B7-4BD24F948ED2}" presName="accentRepeatNode" presStyleLbl="solidFgAcc1" presStyleIdx="4" presStyleCnt="5"/>
      <dgm:spPr/>
      <dgm:t>
        <a:bodyPr/>
        <a:lstStyle/>
        <a:p>
          <a:endParaRPr lang="en-US"/>
        </a:p>
      </dgm:t>
    </dgm:pt>
  </dgm:ptLst>
  <dgm:cxnLst>
    <dgm:cxn modelId="{7BB7BF22-90BA-45F7-8A3F-AF6BAE0B996E}" srcId="{9ECB4B2D-2B5A-41C8-9762-50CDF9C4BF31}" destId="{A14D5BE5-A835-4668-B5B7-4BD24F948ED2}" srcOrd="4" destOrd="0" parTransId="{7FAA148D-9014-4111-ACA6-8A89B7B7BDBE}" sibTransId="{C36AB8C7-C75B-43B1-AAD6-18EFB6668D28}"/>
    <dgm:cxn modelId="{731FCF5F-C921-45B9-AEFE-E9321CD60204}" type="presOf" srcId="{9888166B-2B0C-48B8-8F9D-8D6A575C40F6}" destId="{A46FB5FD-30B5-436A-95F6-3F59209FB9D5}" srcOrd="0" destOrd="0" presId="urn:microsoft.com/office/officeart/2008/layout/VerticalCurvedList"/>
    <dgm:cxn modelId="{49CE23DE-F107-4B7B-B2F9-3467D0EB21B5}" type="presOf" srcId="{A14D5BE5-A835-4668-B5B7-4BD24F948ED2}" destId="{1B56F16C-BEB9-441E-A9FB-073DEDC76C3E}" srcOrd="0" destOrd="0" presId="urn:microsoft.com/office/officeart/2008/layout/VerticalCurvedList"/>
    <dgm:cxn modelId="{F48180A8-2471-40F1-A4BF-452FF8C0EA97}" type="presOf" srcId="{E5F20275-AF86-4A8C-9AF8-99CCAC8BC013}" destId="{B93EE5EA-B444-4012-9D0F-04564CD2B89C}" srcOrd="0" destOrd="0" presId="urn:microsoft.com/office/officeart/2008/layout/VerticalCurvedList"/>
    <dgm:cxn modelId="{DA4EE89F-ABD1-4D68-889E-6B399D087E07}" type="presOf" srcId="{1277A9D2-7CF3-424B-BD8B-188BEBADA958}" destId="{804ACEE5-F5C9-40F3-BFE7-0C584A7A5023}" srcOrd="0" destOrd="0" presId="urn:microsoft.com/office/officeart/2008/layout/VerticalCurvedList"/>
    <dgm:cxn modelId="{9CDEE092-63F7-4439-B130-8D9C65F022CC}" srcId="{9ECB4B2D-2B5A-41C8-9762-50CDF9C4BF31}" destId="{E5F20275-AF86-4A8C-9AF8-99CCAC8BC013}" srcOrd="0" destOrd="0" parTransId="{F6E35703-E289-4834-A5B2-9F5872DAC340}" sibTransId="{9888166B-2B0C-48B8-8F9D-8D6A575C40F6}"/>
    <dgm:cxn modelId="{77CA468B-BE6D-4531-8116-807D9F951BB9}" type="presOf" srcId="{9ECB4B2D-2B5A-41C8-9762-50CDF9C4BF31}" destId="{3619F8F2-E5BF-4A3F-8995-8813F248DC88}" srcOrd="0" destOrd="0" presId="urn:microsoft.com/office/officeart/2008/layout/VerticalCurvedList"/>
    <dgm:cxn modelId="{9593F22C-0B42-4465-B0AF-117A32EA39BF}" srcId="{9ECB4B2D-2B5A-41C8-9762-50CDF9C4BF31}" destId="{DA9E1B9A-56C7-4C6E-8C46-758A8A04F0F4}" srcOrd="2" destOrd="0" parTransId="{D8BEF3A4-2986-4F66-8AA6-8CCE489A433D}" sibTransId="{50E20095-DC0C-4496-B713-C514EA883785}"/>
    <dgm:cxn modelId="{7283F93A-8160-4B63-9FB1-01EC0CACC6D8}" type="presOf" srcId="{DA9E1B9A-56C7-4C6E-8C46-758A8A04F0F4}" destId="{B1F537D8-3041-433F-A44D-A2F3F478B84C}" srcOrd="0" destOrd="0" presId="urn:microsoft.com/office/officeart/2008/layout/VerticalCurvedList"/>
    <dgm:cxn modelId="{DF0A8CFC-C09B-4CAA-9847-49D354DCC494}" srcId="{9ECB4B2D-2B5A-41C8-9762-50CDF9C4BF31}" destId="{1277A9D2-7CF3-424B-BD8B-188BEBADA958}" srcOrd="1" destOrd="0" parTransId="{8EC27B01-FFA4-4DAA-926A-28BBD78010F2}" sibTransId="{C011817E-56CB-4798-865F-01903C805334}"/>
    <dgm:cxn modelId="{F3DB57F7-1F97-4615-B47F-41FE2D115774}" type="presOf" srcId="{6F2B262C-CF77-4B0D-8625-155A9DC77345}" destId="{EA6A4352-8EEB-48D7-9E89-E421365699F9}" srcOrd="0" destOrd="0" presId="urn:microsoft.com/office/officeart/2008/layout/VerticalCurvedList"/>
    <dgm:cxn modelId="{E5FBC539-4924-4266-911C-A2153729E9F5}" srcId="{9ECB4B2D-2B5A-41C8-9762-50CDF9C4BF31}" destId="{6F2B262C-CF77-4B0D-8625-155A9DC77345}" srcOrd="3" destOrd="0" parTransId="{36C14C08-3D79-459C-9FB2-715F7E0B7CDF}" sibTransId="{AD27468E-18AD-492D-BFD8-5052B434C0BE}"/>
    <dgm:cxn modelId="{0AAF55CA-5C14-4352-B5A5-444767C1FE00}" type="presParOf" srcId="{3619F8F2-E5BF-4A3F-8995-8813F248DC88}" destId="{050C5FB1-2418-4D24-9C8B-3DB6CE7FD738}" srcOrd="0" destOrd="0" presId="urn:microsoft.com/office/officeart/2008/layout/VerticalCurvedList"/>
    <dgm:cxn modelId="{800879D2-7FB7-41B8-9D51-0D9E82B8F468}" type="presParOf" srcId="{050C5FB1-2418-4D24-9C8B-3DB6CE7FD738}" destId="{89A34223-A40C-4A05-B614-7384CB3D3AC9}" srcOrd="0" destOrd="0" presId="urn:microsoft.com/office/officeart/2008/layout/VerticalCurvedList"/>
    <dgm:cxn modelId="{6012A4B0-CCEC-448E-9AA7-09E5218D1049}" type="presParOf" srcId="{89A34223-A40C-4A05-B614-7384CB3D3AC9}" destId="{157C0C69-02E1-4942-9B39-AD08ED6E60E2}" srcOrd="0" destOrd="0" presId="urn:microsoft.com/office/officeart/2008/layout/VerticalCurvedList"/>
    <dgm:cxn modelId="{E792337D-9DBE-4158-8FD8-CCBC1FDCD4FA}" type="presParOf" srcId="{89A34223-A40C-4A05-B614-7384CB3D3AC9}" destId="{A46FB5FD-30B5-436A-95F6-3F59209FB9D5}" srcOrd="1" destOrd="0" presId="urn:microsoft.com/office/officeart/2008/layout/VerticalCurvedList"/>
    <dgm:cxn modelId="{6F4BBC09-DA66-45E2-9E9C-5F8242433FE9}" type="presParOf" srcId="{89A34223-A40C-4A05-B614-7384CB3D3AC9}" destId="{0E6D898E-110E-4125-BBAE-2E68AF028096}" srcOrd="2" destOrd="0" presId="urn:microsoft.com/office/officeart/2008/layout/VerticalCurvedList"/>
    <dgm:cxn modelId="{7A8F0934-75F6-4C6A-9A32-8447D01EF069}" type="presParOf" srcId="{89A34223-A40C-4A05-B614-7384CB3D3AC9}" destId="{46C97F39-03C4-4ECC-B257-255849AA0818}" srcOrd="3" destOrd="0" presId="urn:microsoft.com/office/officeart/2008/layout/VerticalCurvedList"/>
    <dgm:cxn modelId="{F413DEAE-37FB-4346-A4A9-718159F90D77}" type="presParOf" srcId="{050C5FB1-2418-4D24-9C8B-3DB6CE7FD738}" destId="{B93EE5EA-B444-4012-9D0F-04564CD2B89C}" srcOrd="1" destOrd="0" presId="urn:microsoft.com/office/officeart/2008/layout/VerticalCurvedList"/>
    <dgm:cxn modelId="{FCB44C97-B654-4F0E-B3D3-663A5142FA06}" type="presParOf" srcId="{050C5FB1-2418-4D24-9C8B-3DB6CE7FD738}" destId="{5B58A999-63B5-401A-8849-66AF8D7BC69D}" srcOrd="2" destOrd="0" presId="urn:microsoft.com/office/officeart/2008/layout/VerticalCurvedList"/>
    <dgm:cxn modelId="{A3C6F5DD-3E29-4D71-B649-04A2485358A2}" type="presParOf" srcId="{5B58A999-63B5-401A-8849-66AF8D7BC69D}" destId="{271892F5-995F-436C-929B-D7F88E81B9F9}" srcOrd="0" destOrd="0" presId="urn:microsoft.com/office/officeart/2008/layout/VerticalCurvedList"/>
    <dgm:cxn modelId="{EC9A176E-E67F-4461-921C-A51BA92A361D}" type="presParOf" srcId="{050C5FB1-2418-4D24-9C8B-3DB6CE7FD738}" destId="{804ACEE5-F5C9-40F3-BFE7-0C584A7A5023}" srcOrd="3" destOrd="0" presId="urn:microsoft.com/office/officeart/2008/layout/VerticalCurvedList"/>
    <dgm:cxn modelId="{0B77BF26-C97B-4BC5-8AC5-958D218670EA}" type="presParOf" srcId="{050C5FB1-2418-4D24-9C8B-3DB6CE7FD738}" destId="{736A81EE-5534-4CBF-B182-607DB5E5F9EB}" srcOrd="4" destOrd="0" presId="urn:microsoft.com/office/officeart/2008/layout/VerticalCurvedList"/>
    <dgm:cxn modelId="{6DA7DD35-A855-4A1D-96C0-525B998CE8C9}" type="presParOf" srcId="{736A81EE-5534-4CBF-B182-607DB5E5F9EB}" destId="{4891A2BC-58FF-4251-8641-55FDCE619ACE}" srcOrd="0" destOrd="0" presId="urn:microsoft.com/office/officeart/2008/layout/VerticalCurvedList"/>
    <dgm:cxn modelId="{9416E954-F3EC-4C00-A322-28CAD24B5CB5}" type="presParOf" srcId="{050C5FB1-2418-4D24-9C8B-3DB6CE7FD738}" destId="{B1F537D8-3041-433F-A44D-A2F3F478B84C}" srcOrd="5" destOrd="0" presId="urn:microsoft.com/office/officeart/2008/layout/VerticalCurvedList"/>
    <dgm:cxn modelId="{37D12ADC-6996-4F0D-A613-C1A64FC04024}" type="presParOf" srcId="{050C5FB1-2418-4D24-9C8B-3DB6CE7FD738}" destId="{0B314ECD-AEDC-4AFA-956E-D99A7F9D8EAB}" srcOrd="6" destOrd="0" presId="urn:microsoft.com/office/officeart/2008/layout/VerticalCurvedList"/>
    <dgm:cxn modelId="{FF499BB7-95B6-4CE1-9593-6885B11283E0}" type="presParOf" srcId="{0B314ECD-AEDC-4AFA-956E-D99A7F9D8EAB}" destId="{845A6798-0340-4391-AEDD-EF5E217AF289}" srcOrd="0" destOrd="0" presId="urn:microsoft.com/office/officeart/2008/layout/VerticalCurvedList"/>
    <dgm:cxn modelId="{FB001511-E2CC-4E5F-A918-2FAF345AFC27}" type="presParOf" srcId="{050C5FB1-2418-4D24-9C8B-3DB6CE7FD738}" destId="{EA6A4352-8EEB-48D7-9E89-E421365699F9}" srcOrd="7" destOrd="0" presId="urn:microsoft.com/office/officeart/2008/layout/VerticalCurvedList"/>
    <dgm:cxn modelId="{3543A25D-12F2-44F3-AAF4-02D467796DDA}" type="presParOf" srcId="{050C5FB1-2418-4D24-9C8B-3DB6CE7FD738}" destId="{D16C9015-C4B1-4A15-B14F-73C1280D89C6}" srcOrd="8" destOrd="0" presId="urn:microsoft.com/office/officeart/2008/layout/VerticalCurvedList"/>
    <dgm:cxn modelId="{F6FC186F-C795-40E7-A54B-C92896E44C96}" type="presParOf" srcId="{D16C9015-C4B1-4A15-B14F-73C1280D89C6}" destId="{54520FBE-D8F9-4486-A148-1CC483621CB1}" srcOrd="0" destOrd="0" presId="urn:microsoft.com/office/officeart/2008/layout/VerticalCurvedList"/>
    <dgm:cxn modelId="{EBB7C704-FA21-4B38-8772-0682262F8C66}" type="presParOf" srcId="{050C5FB1-2418-4D24-9C8B-3DB6CE7FD738}" destId="{1B56F16C-BEB9-441E-A9FB-073DEDC76C3E}" srcOrd="9" destOrd="0" presId="urn:microsoft.com/office/officeart/2008/layout/VerticalCurvedList"/>
    <dgm:cxn modelId="{FBCE8B23-9574-4DE9-9B63-E379F0277219}" type="presParOf" srcId="{050C5FB1-2418-4D24-9C8B-3DB6CE7FD738}" destId="{E1FDE414-BFDC-4CD2-BA79-2B1D88824540}" srcOrd="10" destOrd="0" presId="urn:microsoft.com/office/officeart/2008/layout/VerticalCurvedList"/>
    <dgm:cxn modelId="{5968D916-7C39-431D-AF8F-8CB99846F070}" type="presParOf" srcId="{E1FDE414-BFDC-4CD2-BA79-2B1D88824540}" destId="{79CE524D-6BEB-43F5-8C76-B92A4BDB677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13A82AB6-443E-43F6-9919-B11437830A16}" type="doc">
      <dgm:prSet loTypeId="urn:microsoft.com/office/officeart/2005/8/layout/vList2" loCatId="list" qsTypeId="urn:microsoft.com/office/officeart/2005/8/quickstyle/3d2" qsCatId="3D" csTypeId="urn:microsoft.com/office/officeart/2005/8/colors/colorful1" csCatId="colorful" phldr="1"/>
      <dgm:spPr/>
      <dgm:t>
        <a:bodyPr/>
        <a:lstStyle/>
        <a:p>
          <a:endParaRPr lang="en-US"/>
        </a:p>
      </dgm:t>
    </dgm:pt>
    <dgm:pt modelId="{B66F7C6C-8FCA-48EC-B31C-0B3A9B8623FA}">
      <dgm:prSet custT="1"/>
      <dgm:spPr/>
      <dgm:t>
        <a:bodyPr/>
        <a:lstStyle/>
        <a:p>
          <a:pPr rtl="0"/>
          <a:r>
            <a:rPr lang="en-US" sz="2800" dirty="0" smtClean="0"/>
            <a:t>Conduct a Brief Experimental Analysis </a:t>
          </a:r>
          <a:endParaRPr lang="en-US" sz="2800" dirty="0"/>
        </a:p>
      </dgm:t>
    </dgm:pt>
    <dgm:pt modelId="{4F23EDAC-15BA-45B2-A461-ED4585343DF2}" type="parTrans" cxnId="{FD6E33C4-7B37-4E0A-977F-68ABAD5D0285}">
      <dgm:prSet/>
      <dgm:spPr/>
      <dgm:t>
        <a:bodyPr/>
        <a:lstStyle/>
        <a:p>
          <a:endParaRPr lang="en-US" sz="3200"/>
        </a:p>
      </dgm:t>
    </dgm:pt>
    <dgm:pt modelId="{25EEA3F6-5DB2-45BE-882B-559B73D3E5E7}" type="sibTrans" cxnId="{FD6E33C4-7B37-4E0A-977F-68ABAD5D0285}">
      <dgm:prSet/>
      <dgm:spPr/>
      <dgm:t>
        <a:bodyPr/>
        <a:lstStyle/>
        <a:p>
          <a:endParaRPr lang="en-US" sz="3200"/>
        </a:p>
      </dgm:t>
    </dgm:pt>
    <dgm:pt modelId="{2F8D7250-A531-4C82-909D-149EE48F0989}">
      <dgm:prSet custT="1"/>
      <dgm:spPr/>
      <dgm:t>
        <a:bodyPr/>
        <a:lstStyle/>
        <a:p>
          <a:pPr rtl="0"/>
          <a:r>
            <a:rPr lang="en-US" sz="2800" dirty="0" smtClean="0"/>
            <a:t>Administer a Survey-Level Assessment</a:t>
          </a:r>
          <a:endParaRPr lang="en-US" sz="2800" dirty="0"/>
        </a:p>
      </dgm:t>
    </dgm:pt>
    <dgm:pt modelId="{4AB0526C-AB1B-41E3-8C12-B33DB929651A}" type="parTrans" cxnId="{030821C1-6052-4440-837F-AFFA74816088}">
      <dgm:prSet/>
      <dgm:spPr/>
      <dgm:t>
        <a:bodyPr/>
        <a:lstStyle/>
        <a:p>
          <a:endParaRPr lang="en-US" sz="3200"/>
        </a:p>
      </dgm:t>
    </dgm:pt>
    <dgm:pt modelId="{81E02701-9C63-4461-96DC-CA1E2FEACA4F}" type="sibTrans" cxnId="{030821C1-6052-4440-837F-AFFA74816088}">
      <dgm:prSet/>
      <dgm:spPr/>
      <dgm:t>
        <a:bodyPr/>
        <a:lstStyle/>
        <a:p>
          <a:endParaRPr lang="en-US" sz="3200"/>
        </a:p>
      </dgm:t>
    </dgm:pt>
    <dgm:pt modelId="{2106DE2F-B646-49DD-8E2D-3D50A465471F}">
      <dgm:prSet custT="1"/>
      <dgm:spPr/>
      <dgm:t>
        <a:bodyPr/>
        <a:lstStyle/>
        <a:p>
          <a:pPr rtl="0"/>
          <a:r>
            <a:rPr lang="en-US" sz="2800" dirty="0" smtClean="0"/>
            <a:t>Conduct an Error Analysis</a:t>
          </a:r>
          <a:endParaRPr lang="en-US" sz="2800" dirty="0"/>
        </a:p>
      </dgm:t>
    </dgm:pt>
    <dgm:pt modelId="{5C553B24-C497-45EC-BA92-923A30217AB3}" type="parTrans" cxnId="{D1251244-3885-46F7-9A75-AFC83DC05529}">
      <dgm:prSet/>
      <dgm:spPr/>
      <dgm:t>
        <a:bodyPr/>
        <a:lstStyle/>
        <a:p>
          <a:endParaRPr lang="en-US" sz="3200"/>
        </a:p>
      </dgm:t>
    </dgm:pt>
    <dgm:pt modelId="{24C807C7-7AEE-4950-B8DE-026E17F4A878}" type="sibTrans" cxnId="{D1251244-3885-46F7-9A75-AFC83DC05529}">
      <dgm:prSet/>
      <dgm:spPr/>
      <dgm:t>
        <a:bodyPr/>
        <a:lstStyle/>
        <a:p>
          <a:endParaRPr lang="en-US" sz="3200"/>
        </a:p>
      </dgm:t>
    </dgm:pt>
    <dgm:pt modelId="{DC8FD064-902D-4663-8890-CC6D307341C8}">
      <dgm:prSet custT="1"/>
      <dgm:spPr/>
      <dgm:t>
        <a:bodyPr/>
        <a:lstStyle/>
        <a:p>
          <a:pPr rtl="0">
            <a:spcAft>
              <a:spcPts val="0"/>
            </a:spcAft>
          </a:pPr>
          <a:r>
            <a:rPr lang="en-US" sz="2400" dirty="0" smtClean="0"/>
            <a:t>Determines Known and Unknown Skills</a:t>
          </a:r>
          <a:endParaRPr lang="en-US" sz="2400" dirty="0"/>
        </a:p>
      </dgm:t>
    </dgm:pt>
    <dgm:pt modelId="{C5467193-2E9C-45E9-8765-DDD37437C484}" type="parTrans" cxnId="{FC33AA38-8C0A-4591-BBF6-936F07D6A647}">
      <dgm:prSet/>
      <dgm:spPr/>
      <dgm:t>
        <a:bodyPr/>
        <a:lstStyle/>
        <a:p>
          <a:endParaRPr lang="en-US" sz="3200"/>
        </a:p>
      </dgm:t>
    </dgm:pt>
    <dgm:pt modelId="{CFD816B7-9445-437F-8F0B-E0ED1E4E9970}" type="sibTrans" cxnId="{FC33AA38-8C0A-4591-BBF6-936F07D6A647}">
      <dgm:prSet/>
      <dgm:spPr/>
      <dgm:t>
        <a:bodyPr/>
        <a:lstStyle/>
        <a:p>
          <a:endParaRPr lang="en-US" sz="3200"/>
        </a:p>
      </dgm:t>
    </dgm:pt>
    <dgm:pt modelId="{9ECD3BB5-307C-4505-B029-CE54D63A8F39}">
      <dgm:prSet custT="1"/>
      <dgm:spPr/>
      <dgm:t>
        <a:bodyPr/>
        <a:lstStyle/>
        <a:p>
          <a:pPr rtl="0">
            <a:spcAft>
              <a:spcPts val="0"/>
            </a:spcAft>
          </a:pPr>
          <a:r>
            <a:rPr lang="en-US" sz="2400" dirty="0" smtClean="0"/>
            <a:t>Determine Error Patterns  </a:t>
          </a:r>
          <a:r>
            <a:rPr lang="en-US" sz="2400" dirty="0" smtClean="0">
              <a:sym typeface="Wingdings" panose="05000000000000000000" pitchFamily="2" charset="2"/>
            </a:rPr>
            <a:t> Find Misconceptions</a:t>
          </a:r>
          <a:endParaRPr lang="en-US" sz="2400" dirty="0"/>
        </a:p>
      </dgm:t>
    </dgm:pt>
    <dgm:pt modelId="{C6427891-B192-4A34-917E-C66547484F8E}" type="parTrans" cxnId="{9BC0FB77-A533-4B28-8CC1-4F5C96BBBC63}">
      <dgm:prSet/>
      <dgm:spPr/>
      <dgm:t>
        <a:bodyPr/>
        <a:lstStyle/>
        <a:p>
          <a:endParaRPr lang="en-US" sz="3200"/>
        </a:p>
      </dgm:t>
    </dgm:pt>
    <dgm:pt modelId="{5FB19881-2098-4A6E-8833-23AD07321C0F}" type="sibTrans" cxnId="{9BC0FB77-A533-4B28-8CC1-4F5C96BBBC63}">
      <dgm:prSet/>
      <dgm:spPr/>
      <dgm:t>
        <a:bodyPr/>
        <a:lstStyle/>
        <a:p>
          <a:endParaRPr lang="en-US" sz="3200"/>
        </a:p>
      </dgm:t>
    </dgm:pt>
    <dgm:pt modelId="{8DD6BCCE-4AB0-4F81-8DA6-F54BB59F7D94}">
      <dgm:prSet custT="1"/>
      <dgm:spPr/>
      <dgm:t>
        <a:bodyPr/>
        <a:lstStyle/>
        <a:p>
          <a:pPr rtl="0">
            <a:spcAft>
              <a:spcPts val="0"/>
            </a:spcAft>
          </a:pPr>
          <a:r>
            <a:rPr lang="en-US" sz="2400" dirty="0" smtClean="0"/>
            <a:t>Tests Different Intervention Strategies</a:t>
          </a:r>
          <a:endParaRPr lang="en-US" sz="2000" dirty="0"/>
        </a:p>
      </dgm:t>
    </dgm:pt>
    <dgm:pt modelId="{931C8CED-A634-4C3B-9D88-AFFABFA59A57}" type="sibTrans" cxnId="{995ADFCF-2516-488D-ACC1-7D2B6B47ACA1}">
      <dgm:prSet/>
      <dgm:spPr/>
      <dgm:t>
        <a:bodyPr/>
        <a:lstStyle/>
        <a:p>
          <a:endParaRPr lang="en-US" sz="3200"/>
        </a:p>
      </dgm:t>
    </dgm:pt>
    <dgm:pt modelId="{89439952-B342-4978-A3A7-C7871F43DCC7}" type="parTrans" cxnId="{995ADFCF-2516-488D-ACC1-7D2B6B47ACA1}">
      <dgm:prSet/>
      <dgm:spPr/>
      <dgm:t>
        <a:bodyPr/>
        <a:lstStyle/>
        <a:p>
          <a:endParaRPr lang="en-US" sz="3200"/>
        </a:p>
      </dgm:t>
    </dgm:pt>
    <dgm:pt modelId="{3BA499A6-EBD6-458F-ABE1-101BFD544550}" type="pres">
      <dgm:prSet presAssocID="{13A82AB6-443E-43F6-9919-B11437830A16}" presName="linear" presStyleCnt="0">
        <dgm:presLayoutVars>
          <dgm:animLvl val="lvl"/>
          <dgm:resizeHandles val="exact"/>
        </dgm:presLayoutVars>
      </dgm:prSet>
      <dgm:spPr/>
      <dgm:t>
        <a:bodyPr/>
        <a:lstStyle/>
        <a:p>
          <a:endParaRPr lang="en-US"/>
        </a:p>
      </dgm:t>
    </dgm:pt>
    <dgm:pt modelId="{3D32F615-E1AB-46E9-95D0-B23EFE1DDA5E}" type="pres">
      <dgm:prSet presAssocID="{B66F7C6C-8FCA-48EC-B31C-0B3A9B8623FA}" presName="parentText" presStyleLbl="node1" presStyleIdx="0" presStyleCnt="3">
        <dgm:presLayoutVars>
          <dgm:chMax val="0"/>
          <dgm:bulletEnabled val="1"/>
        </dgm:presLayoutVars>
      </dgm:prSet>
      <dgm:spPr/>
      <dgm:t>
        <a:bodyPr/>
        <a:lstStyle/>
        <a:p>
          <a:endParaRPr lang="en-US"/>
        </a:p>
      </dgm:t>
    </dgm:pt>
    <dgm:pt modelId="{35D13BC4-5A1A-4140-9005-278BBC5398FE}" type="pres">
      <dgm:prSet presAssocID="{B66F7C6C-8FCA-48EC-B31C-0B3A9B8623FA}" presName="childText" presStyleLbl="revTx" presStyleIdx="0" presStyleCnt="3">
        <dgm:presLayoutVars>
          <dgm:bulletEnabled val="1"/>
        </dgm:presLayoutVars>
      </dgm:prSet>
      <dgm:spPr/>
      <dgm:t>
        <a:bodyPr/>
        <a:lstStyle/>
        <a:p>
          <a:endParaRPr lang="en-US"/>
        </a:p>
      </dgm:t>
    </dgm:pt>
    <dgm:pt modelId="{8244C32F-D0D4-4C99-837C-39404C71E82C}" type="pres">
      <dgm:prSet presAssocID="{2F8D7250-A531-4C82-909D-149EE48F0989}" presName="parentText" presStyleLbl="node1" presStyleIdx="1" presStyleCnt="3" custScaleY="86460">
        <dgm:presLayoutVars>
          <dgm:chMax val="0"/>
          <dgm:bulletEnabled val="1"/>
        </dgm:presLayoutVars>
      </dgm:prSet>
      <dgm:spPr/>
      <dgm:t>
        <a:bodyPr/>
        <a:lstStyle/>
        <a:p>
          <a:endParaRPr lang="en-US"/>
        </a:p>
      </dgm:t>
    </dgm:pt>
    <dgm:pt modelId="{ADB909A8-D628-4F36-8E6D-65D770847232}" type="pres">
      <dgm:prSet presAssocID="{2F8D7250-A531-4C82-909D-149EE48F0989}" presName="childText" presStyleLbl="revTx" presStyleIdx="1" presStyleCnt="3">
        <dgm:presLayoutVars>
          <dgm:bulletEnabled val="1"/>
        </dgm:presLayoutVars>
      </dgm:prSet>
      <dgm:spPr/>
      <dgm:t>
        <a:bodyPr/>
        <a:lstStyle/>
        <a:p>
          <a:endParaRPr lang="en-US"/>
        </a:p>
      </dgm:t>
    </dgm:pt>
    <dgm:pt modelId="{73C33F60-A822-4312-B17D-B7261C10F10D}" type="pres">
      <dgm:prSet presAssocID="{2106DE2F-B646-49DD-8E2D-3D50A465471F}" presName="parentText" presStyleLbl="node1" presStyleIdx="2" presStyleCnt="3" custScaleY="89217">
        <dgm:presLayoutVars>
          <dgm:chMax val="0"/>
          <dgm:bulletEnabled val="1"/>
        </dgm:presLayoutVars>
      </dgm:prSet>
      <dgm:spPr/>
      <dgm:t>
        <a:bodyPr/>
        <a:lstStyle/>
        <a:p>
          <a:endParaRPr lang="en-US"/>
        </a:p>
      </dgm:t>
    </dgm:pt>
    <dgm:pt modelId="{4C5B9737-ECA9-4892-B1EB-55760EE56144}" type="pres">
      <dgm:prSet presAssocID="{2106DE2F-B646-49DD-8E2D-3D50A465471F}" presName="childText" presStyleLbl="revTx" presStyleIdx="2" presStyleCnt="3">
        <dgm:presLayoutVars>
          <dgm:bulletEnabled val="1"/>
        </dgm:presLayoutVars>
      </dgm:prSet>
      <dgm:spPr/>
      <dgm:t>
        <a:bodyPr/>
        <a:lstStyle/>
        <a:p>
          <a:endParaRPr lang="en-US"/>
        </a:p>
      </dgm:t>
    </dgm:pt>
  </dgm:ptLst>
  <dgm:cxnLst>
    <dgm:cxn modelId="{C6A8B621-8E2A-44EB-8CA9-1A0331607153}" type="presOf" srcId="{DC8FD064-902D-4663-8890-CC6D307341C8}" destId="{ADB909A8-D628-4F36-8E6D-65D770847232}" srcOrd="0" destOrd="0" presId="urn:microsoft.com/office/officeart/2005/8/layout/vList2"/>
    <dgm:cxn modelId="{9BC0FB77-A533-4B28-8CC1-4F5C96BBBC63}" srcId="{2106DE2F-B646-49DD-8E2D-3D50A465471F}" destId="{9ECD3BB5-307C-4505-B029-CE54D63A8F39}" srcOrd="0" destOrd="0" parTransId="{C6427891-B192-4A34-917E-C66547484F8E}" sibTransId="{5FB19881-2098-4A6E-8833-23AD07321C0F}"/>
    <dgm:cxn modelId="{D1251244-3885-46F7-9A75-AFC83DC05529}" srcId="{13A82AB6-443E-43F6-9919-B11437830A16}" destId="{2106DE2F-B646-49DD-8E2D-3D50A465471F}" srcOrd="2" destOrd="0" parTransId="{5C553B24-C497-45EC-BA92-923A30217AB3}" sibTransId="{24C807C7-7AEE-4950-B8DE-026E17F4A878}"/>
    <dgm:cxn modelId="{FD6E33C4-7B37-4E0A-977F-68ABAD5D0285}" srcId="{13A82AB6-443E-43F6-9919-B11437830A16}" destId="{B66F7C6C-8FCA-48EC-B31C-0B3A9B8623FA}" srcOrd="0" destOrd="0" parTransId="{4F23EDAC-15BA-45B2-A461-ED4585343DF2}" sibTransId="{25EEA3F6-5DB2-45BE-882B-559B73D3E5E7}"/>
    <dgm:cxn modelId="{FC33AA38-8C0A-4591-BBF6-936F07D6A647}" srcId="{2F8D7250-A531-4C82-909D-149EE48F0989}" destId="{DC8FD064-902D-4663-8890-CC6D307341C8}" srcOrd="0" destOrd="0" parTransId="{C5467193-2E9C-45E9-8765-DDD37437C484}" sibTransId="{CFD816B7-9445-437F-8F0B-E0ED1E4E9970}"/>
    <dgm:cxn modelId="{763A058F-E993-482B-9975-C74933B53EC1}" type="presOf" srcId="{2F8D7250-A531-4C82-909D-149EE48F0989}" destId="{8244C32F-D0D4-4C99-837C-39404C71E82C}" srcOrd="0" destOrd="0" presId="urn:microsoft.com/office/officeart/2005/8/layout/vList2"/>
    <dgm:cxn modelId="{85848179-0F2D-49F1-9BC5-E8840D7C6E07}" type="presOf" srcId="{13A82AB6-443E-43F6-9919-B11437830A16}" destId="{3BA499A6-EBD6-458F-ABE1-101BFD544550}" srcOrd="0" destOrd="0" presId="urn:microsoft.com/office/officeart/2005/8/layout/vList2"/>
    <dgm:cxn modelId="{9B215518-207F-4593-B3EC-A885B6A58971}" type="presOf" srcId="{8DD6BCCE-4AB0-4F81-8DA6-F54BB59F7D94}" destId="{35D13BC4-5A1A-4140-9005-278BBC5398FE}" srcOrd="0" destOrd="0" presId="urn:microsoft.com/office/officeart/2005/8/layout/vList2"/>
    <dgm:cxn modelId="{01E85996-F604-4F09-9B72-5819B0DC6E2E}" type="presOf" srcId="{9ECD3BB5-307C-4505-B029-CE54D63A8F39}" destId="{4C5B9737-ECA9-4892-B1EB-55760EE56144}" srcOrd="0" destOrd="0" presId="urn:microsoft.com/office/officeart/2005/8/layout/vList2"/>
    <dgm:cxn modelId="{80531A9E-D376-4873-8D06-3F6B80B01BE3}" type="presOf" srcId="{B66F7C6C-8FCA-48EC-B31C-0B3A9B8623FA}" destId="{3D32F615-E1AB-46E9-95D0-B23EFE1DDA5E}" srcOrd="0" destOrd="0" presId="urn:microsoft.com/office/officeart/2005/8/layout/vList2"/>
    <dgm:cxn modelId="{995ADFCF-2516-488D-ACC1-7D2B6B47ACA1}" srcId="{B66F7C6C-8FCA-48EC-B31C-0B3A9B8623FA}" destId="{8DD6BCCE-4AB0-4F81-8DA6-F54BB59F7D94}" srcOrd="0" destOrd="0" parTransId="{89439952-B342-4978-A3A7-C7871F43DCC7}" sibTransId="{931C8CED-A634-4C3B-9D88-AFFABFA59A57}"/>
    <dgm:cxn modelId="{030821C1-6052-4440-837F-AFFA74816088}" srcId="{13A82AB6-443E-43F6-9919-B11437830A16}" destId="{2F8D7250-A531-4C82-909D-149EE48F0989}" srcOrd="1" destOrd="0" parTransId="{4AB0526C-AB1B-41E3-8C12-B33DB929651A}" sibTransId="{81E02701-9C63-4461-96DC-CA1E2FEACA4F}"/>
    <dgm:cxn modelId="{3449479D-2C6C-46FC-949F-ED393CB44905}" type="presOf" srcId="{2106DE2F-B646-49DD-8E2D-3D50A465471F}" destId="{73C33F60-A822-4312-B17D-B7261C10F10D}" srcOrd="0" destOrd="0" presId="urn:microsoft.com/office/officeart/2005/8/layout/vList2"/>
    <dgm:cxn modelId="{040506C5-756F-4669-A5C6-3F245022E938}" type="presParOf" srcId="{3BA499A6-EBD6-458F-ABE1-101BFD544550}" destId="{3D32F615-E1AB-46E9-95D0-B23EFE1DDA5E}" srcOrd="0" destOrd="0" presId="urn:microsoft.com/office/officeart/2005/8/layout/vList2"/>
    <dgm:cxn modelId="{D40B519F-D494-4B6E-816C-2C2014F3B54A}" type="presParOf" srcId="{3BA499A6-EBD6-458F-ABE1-101BFD544550}" destId="{35D13BC4-5A1A-4140-9005-278BBC5398FE}" srcOrd="1" destOrd="0" presId="urn:microsoft.com/office/officeart/2005/8/layout/vList2"/>
    <dgm:cxn modelId="{A0A9641E-CBB0-4464-A178-2BBC37EB566A}" type="presParOf" srcId="{3BA499A6-EBD6-458F-ABE1-101BFD544550}" destId="{8244C32F-D0D4-4C99-837C-39404C71E82C}" srcOrd="2" destOrd="0" presId="urn:microsoft.com/office/officeart/2005/8/layout/vList2"/>
    <dgm:cxn modelId="{F1983E0E-0932-4AD6-8F81-035FBA316F41}" type="presParOf" srcId="{3BA499A6-EBD6-458F-ABE1-101BFD544550}" destId="{ADB909A8-D628-4F36-8E6D-65D770847232}" srcOrd="3" destOrd="0" presId="urn:microsoft.com/office/officeart/2005/8/layout/vList2"/>
    <dgm:cxn modelId="{BBE269F6-7842-4B0C-9606-425A77AB1474}" type="presParOf" srcId="{3BA499A6-EBD6-458F-ABE1-101BFD544550}" destId="{73C33F60-A822-4312-B17D-B7261C10F10D}" srcOrd="4" destOrd="0" presId="urn:microsoft.com/office/officeart/2005/8/layout/vList2"/>
    <dgm:cxn modelId="{50AC7CB1-C40A-4EBF-872A-9F643FF4A660}" type="presParOf" srcId="{3BA499A6-EBD6-458F-ABE1-101BFD544550}" destId="{4C5B9737-ECA9-4892-B1EB-55760EE56144}"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103BA58F-E93C-4A59-B3EF-1D1B409EE7CC}" type="doc">
      <dgm:prSet loTypeId="urn:microsoft.com/office/officeart/2005/8/layout/vList6" loCatId="list" qsTypeId="urn:microsoft.com/office/officeart/2005/8/quickstyle/3d2" qsCatId="3D" csTypeId="urn:microsoft.com/office/officeart/2005/8/colors/colorful1" csCatId="colorful" phldr="1"/>
      <dgm:spPr/>
      <dgm:t>
        <a:bodyPr/>
        <a:lstStyle/>
        <a:p>
          <a:endParaRPr lang="en-GB"/>
        </a:p>
      </dgm:t>
    </dgm:pt>
    <dgm:pt modelId="{580E8247-62D2-4328-AA3B-1D1A910E3B1E}">
      <dgm:prSet phldrT="[Text]" custT="1"/>
      <dgm:spPr/>
      <dgm:t>
        <a:bodyPr/>
        <a:lstStyle/>
        <a:p>
          <a:r>
            <a:rPr lang="en-US" sz="3600" dirty="0" smtClean="0"/>
            <a:t>Purpose</a:t>
          </a:r>
          <a:endParaRPr lang="en-GB" sz="3600" dirty="0"/>
        </a:p>
      </dgm:t>
    </dgm:pt>
    <dgm:pt modelId="{E6E622FD-8BAE-45D0-A2B9-1DAE2B27541C}" type="parTrans" cxnId="{2F800F49-D42B-4E20-8A2C-89EEA7BC9DD7}">
      <dgm:prSet/>
      <dgm:spPr/>
      <dgm:t>
        <a:bodyPr/>
        <a:lstStyle/>
        <a:p>
          <a:endParaRPr lang="en-GB" sz="2000"/>
        </a:p>
      </dgm:t>
    </dgm:pt>
    <dgm:pt modelId="{20DC4E91-14F2-4F5A-9D8E-094FFD0E7477}" type="sibTrans" cxnId="{2F800F49-D42B-4E20-8A2C-89EEA7BC9DD7}">
      <dgm:prSet/>
      <dgm:spPr/>
      <dgm:t>
        <a:bodyPr/>
        <a:lstStyle/>
        <a:p>
          <a:endParaRPr lang="en-GB" sz="2000"/>
        </a:p>
      </dgm:t>
    </dgm:pt>
    <dgm:pt modelId="{3E697FE7-609C-4324-B682-A65DCC74DE6B}">
      <dgm:prSet phldrT="[Text]" custT="1"/>
      <dgm:spPr/>
      <dgm:t>
        <a:bodyPr/>
        <a:lstStyle/>
        <a:p>
          <a:r>
            <a:rPr lang="en-US" sz="2000" dirty="0" smtClean="0"/>
            <a:t>Identify Specific Skill Strengths &amp; Weaknesses</a:t>
          </a:r>
          <a:endParaRPr lang="en-GB" sz="2000" dirty="0"/>
        </a:p>
      </dgm:t>
    </dgm:pt>
    <dgm:pt modelId="{B7CF19F9-D833-49B6-AE15-9631C2CF1F1C}" type="parTrans" cxnId="{D5664201-16ED-483F-A261-8220411041B9}">
      <dgm:prSet/>
      <dgm:spPr/>
      <dgm:t>
        <a:bodyPr/>
        <a:lstStyle/>
        <a:p>
          <a:endParaRPr lang="en-GB" sz="2000"/>
        </a:p>
      </dgm:t>
    </dgm:pt>
    <dgm:pt modelId="{73005415-8BFA-4B2D-9995-A70993A44C74}" type="sibTrans" cxnId="{D5664201-16ED-483F-A261-8220411041B9}">
      <dgm:prSet/>
      <dgm:spPr/>
      <dgm:t>
        <a:bodyPr/>
        <a:lstStyle/>
        <a:p>
          <a:endParaRPr lang="en-GB" sz="2000"/>
        </a:p>
      </dgm:t>
    </dgm:pt>
    <dgm:pt modelId="{DB23CFDB-9C91-4EA5-B775-4031ED981BAB}">
      <dgm:prSet phldrT="[Text]" custT="1"/>
      <dgm:spPr/>
      <dgm:t>
        <a:bodyPr/>
        <a:lstStyle/>
        <a:p>
          <a:r>
            <a:rPr lang="en-US" sz="3200" dirty="0" smtClean="0"/>
            <a:t>Grade Level</a:t>
          </a:r>
          <a:endParaRPr lang="en-GB" sz="3200" dirty="0"/>
        </a:p>
      </dgm:t>
    </dgm:pt>
    <dgm:pt modelId="{35B1D932-FD43-4C82-A102-AA9EB37FB651}" type="parTrans" cxnId="{1E0BE66D-A668-44CE-A26D-CACD2BCEE05F}">
      <dgm:prSet/>
      <dgm:spPr/>
      <dgm:t>
        <a:bodyPr/>
        <a:lstStyle/>
        <a:p>
          <a:endParaRPr lang="en-GB" sz="2000"/>
        </a:p>
      </dgm:t>
    </dgm:pt>
    <dgm:pt modelId="{BB560448-F8B5-4333-86DB-4294BC0634BE}" type="sibTrans" cxnId="{1E0BE66D-A668-44CE-A26D-CACD2BCEE05F}">
      <dgm:prSet/>
      <dgm:spPr/>
      <dgm:t>
        <a:bodyPr/>
        <a:lstStyle/>
        <a:p>
          <a:endParaRPr lang="en-GB" sz="2000"/>
        </a:p>
      </dgm:t>
    </dgm:pt>
    <dgm:pt modelId="{4CAB7B0B-0E72-4A75-9C06-BF8FDE5515A7}">
      <dgm:prSet phldrT="[Text]" custT="1"/>
      <dgm:spPr/>
      <dgm:t>
        <a:bodyPr/>
        <a:lstStyle/>
        <a:p>
          <a:r>
            <a:rPr lang="en-US" sz="2000" dirty="0" smtClean="0"/>
            <a:t>Administer CBM-GOM in lower grade levels to find instructional level</a:t>
          </a:r>
          <a:endParaRPr lang="en-GB" sz="2000" dirty="0"/>
        </a:p>
      </dgm:t>
    </dgm:pt>
    <dgm:pt modelId="{4165E5D0-34FC-47A8-B8F1-6216056C78D4}" type="parTrans" cxnId="{5B8D030B-28A9-4906-B18F-8E3D1EDA2EFC}">
      <dgm:prSet/>
      <dgm:spPr/>
      <dgm:t>
        <a:bodyPr/>
        <a:lstStyle/>
        <a:p>
          <a:endParaRPr lang="en-GB" sz="2000"/>
        </a:p>
      </dgm:t>
    </dgm:pt>
    <dgm:pt modelId="{6A08E8E8-0B95-45C8-82F8-7EE107F6891D}" type="sibTrans" cxnId="{5B8D030B-28A9-4906-B18F-8E3D1EDA2EFC}">
      <dgm:prSet/>
      <dgm:spPr/>
      <dgm:t>
        <a:bodyPr/>
        <a:lstStyle/>
        <a:p>
          <a:endParaRPr lang="en-GB" sz="2000"/>
        </a:p>
      </dgm:t>
    </dgm:pt>
    <dgm:pt modelId="{6A0444F4-9859-4955-B032-030D02E5B2C0}">
      <dgm:prSet phldrT="[Text]" custT="1"/>
      <dgm:spPr/>
      <dgm:t>
        <a:bodyPr/>
        <a:lstStyle/>
        <a:p>
          <a:r>
            <a:rPr lang="en-US" sz="3200" dirty="0" smtClean="0"/>
            <a:t>Target Skills</a:t>
          </a:r>
          <a:endParaRPr lang="en-GB" sz="3200" dirty="0"/>
        </a:p>
      </dgm:t>
    </dgm:pt>
    <dgm:pt modelId="{7F23B314-F2CD-4791-92F0-10C13B705FC6}" type="parTrans" cxnId="{F790AA6F-E001-406F-A705-0385AA7D8939}">
      <dgm:prSet/>
      <dgm:spPr/>
      <dgm:t>
        <a:bodyPr/>
        <a:lstStyle/>
        <a:p>
          <a:endParaRPr lang="en-GB" sz="2000"/>
        </a:p>
      </dgm:t>
    </dgm:pt>
    <dgm:pt modelId="{F8892984-0A46-468C-BEAB-5054B34CB970}" type="sibTrans" cxnId="{F790AA6F-E001-406F-A705-0385AA7D8939}">
      <dgm:prSet/>
      <dgm:spPr/>
      <dgm:t>
        <a:bodyPr/>
        <a:lstStyle/>
        <a:p>
          <a:endParaRPr lang="en-GB" sz="2000"/>
        </a:p>
      </dgm:t>
    </dgm:pt>
    <dgm:pt modelId="{27E974A4-BE34-4408-A3CB-CD31537C38A7}">
      <dgm:prSet phldrT="[Text]" custT="1"/>
      <dgm:spPr/>
      <dgm:t>
        <a:bodyPr/>
        <a:lstStyle/>
        <a:p>
          <a:r>
            <a:rPr lang="en-US" sz="2000" dirty="0" smtClean="0"/>
            <a:t>Determine pre-requisite skill hierarchy</a:t>
          </a:r>
          <a:endParaRPr lang="en-GB" sz="2000" dirty="0"/>
        </a:p>
      </dgm:t>
    </dgm:pt>
    <dgm:pt modelId="{720D07E9-1266-4089-9A2B-C85DDF8939C4}" type="parTrans" cxnId="{AFA33AD6-70FB-433D-87DC-13D18F3DF003}">
      <dgm:prSet/>
      <dgm:spPr/>
      <dgm:t>
        <a:bodyPr/>
        <a:lstStyle/>
        <a:p>
          <a:endParaRPr lang="en-GB" sz="2000"/>
        </a:p>
      </dgm:t>
    </dgm:pt>
    <dgm:pt modelId="{194D7B7A-D4F3-436B-96DB-041F50C45A59}" type="sibTrans" cxnId="{AFA33AD6-70FB-433D-87DC-13D18F3DF003}">
      <dgm:prSet/>
      <dgm:spPr/>
      <dgm:t>
        <a:bodyPr/>
        <a:lstStyle/>
        <a:p>
          <a:endParaRPr lang="en-GB" sz="2000"/>
        </a:p>
      </dgm:t>
    </dgm:pt>
    <dgm:pt modelId="{320B4D69-259E-44FB-91A7-D18787D7D71D}">
      <dgm:prSet custT="1"/>
      <dgm:spPr/>
      <dgm:t>
        <a:bodyPr/>
        <a:lstStyle/>
        <a:p>
          <a:r>
            <a:rPr lang="en-US" sz="2000" dirty="0" smtClean="0"/>
            <a:t>Use single-skill CBA or CAT &amp; determine instructional level</a:t>
          </a:r>
        </a:p>
      </dgm:t>
    </dgm:pt>
    <dgm:pt modelId="{4693C0DF-5FE2-4FFF-9316-0499902BC1EF}" type="parTrans" cxnId="{1D4783E0-1CFA-4363-8BA0-5EC65D015E30}">
      <dgm:prSet/>
      <dgm:spPr/>
      <dgm:t>
        <a:bodyPr/>
        <a:lstStyle/>
        <a:p>
          <a:endParaRPr lang="en-GB" sz="2000"/>
        </a:p>
      </dgm:t>
    </dgm:pt>
    <dgm:pt modelId="{403A30C3-BE98-46A2-87AB-D18119467C8D}" type="sibTrans" cxnId="{1D4783E0-1CFA-4363-8BA0-5EC65D015E30}">
      <dgm:prSet/>
      <dgm:spPr/>
      <dgm:t>
        <a:bodyPr/>
        <a:lstStyle/>
        <a:p>
          <a:endParaRPr lang="en-GB" sz="2000"/>
        </a:p>
      </dgm:t>
    </dgm:pt>
    <dgm:pt modelId="{36C1A091-BD04-48CB-ACBD-77F83B0B66EB}" type="pres">
      <dgm:prSet presAssocID="{103BA58F-E93C-4A59-B3EF-1D1B409EE7CC}" presName="Name0" presStyleCnt="0">
        <dgm:presLayoutVars>
          <dgm:dir/>
          <dgm:animLvl val="lvl"/>
          <dgm:resizeHandles/>
        </dgm:presLayoutVars>
      </dgm:prSet>
      <dgm:spPr/>
      <dgm:t>
        <a:bodyPr/>
        <a:lstStyle/>
        <a:p>
          <a:endParaRPr lang="en-US"/>
        </a:p>
      </dgm:t>
    </dgm:pt>
    <dgm:pt modelId="{04D69229-6AC2-458D-9FAA-0381CCEEF83E}" type="pres">
      <dgm:prSet presAssocID="{580E8247-62D2-4328-AA3B-1D1A910E3B1E}" presName="linNode" presStyleCnt="0"/>
      <dgm:spPr/>
    </dgm:pt>
    <dgm:pt modelId="{10E2B5F7-335A-4E8D-9F1D-622D7345A791}" type="pres">
      <dgm:prSet presAssocID="{580E8247-62D2-4328-AA3B-1D1A910E3B1E}" presName="parentShp" presStyleLbl="node1" presStyleIdx="0" presStyleCnt="3">
        <dgm:presLayoutVars>
          <dgm:bulletEnabled val="1"/>
        </dgm:presLayoutVars>
      </dgm:prSet>
      <dgm:spPr/>
      <dgm:t>
        <a:bodyPr/>
        <a:lstStyle/>
        <a:p>
          <a:endParaRPr lang="en-US"/>
        </a:p>
      </dgm:t>
    </dgm:pt>
    <dgm:pt modelId="{C10748ED-B7CD-4D91-ADE0-61B9AAAB3106}" type="pres">
      <dgm:prSet presAssocID="{580E8247-62D2-4328-AA3B-1D1A910E3B1E}" presName="childShp" presStyleLbl="bgAccFollowNode1" presStyleIdx="0" presStyleCnt="3">
        <dgm:presLayoutVars>
          <dgm:bulletEnabled val="1"/>
        </dgm:presLayoutVars>
      </dgm:prSet>
      <dgm:spPr/>
      <dgm:t>
        <a:bodyPr/>
        <a:lstStyle/>
        <a:p>
          <a:endParaRPr lang="en-US"/>
        </a:p>
      </dgm:t>
    </dgm:pt>
    <dgm:pt modelId="{C2AB3165-486C-457A-A47C-1856FEF29AE3}" type="pres">
      <dgm:prSet presAssocID="{20DC4E91-14F2-4F5A-9D8E-094FFD0E7477}" presName="spacing" presStyleCnt="0"/>
      <dgm:spPr/>
    </dgm:pt>
    <dgm:pt modelId="{1725BDDA-8F5C-4D8D-9D82-9221D6C38EA1}" type="pres">
      <dgm:prSet presAssocID="{DB23CFDB-9C91-4EA5-B775-4031ED981BAB}" presName="linNode" presStyleCnt="0"/>
      <dgm:spPr/>
    </dgm:pt>
    <dgm:pt modelId="{DD1CF5D7-ED60-4A54-8A01-57324EB34EFF}" type="pres">
      <dgm:prSet presAssocID="{DB23CFDB-9C91-4EA5-B775-4031ED981BAB}" presName="parentShp" presStyleLbl="node1" presStyleIdx="1" presStyleCnt="3">
        <dgm:presLayoutVars>
          <dgm:bulletEnabled val="1"/>
        </dgm:presLayoutVars>
      </dgm:prSet>
      <dgm:spPr/>
      <dgm:t>
        <a:bodyPr/>
        <a:lstStyle/>
        <a:p>
          <a:endParaRPr lang="en-US"/>
        </a:p>
      </dgm:t>
    </dgm:pt>
    <dgm:pt modelId="{7A672D6F-20F1-4CED-8318-C67825912CAD}" type="pres">
      <dgm:prSet presAssocID="{DB23CFDB-9C91-4EA5-B775-4031ED981BAB}" presName="childShp" presStyleLbl="bgAccFollowNode1" presStyleIdx="1" presStyleCnt="3">
        <dgm:presLayoutVars>
          <dgm:bulletEnabled val="1"/>
        </dgm:presLayoutVars>
      </dgm:prSet>
      <dgm:spPr/>
      <dgm:t>
        <a:bodyPr/>
        <a:lstStyle/>
        <a:p>
          <a:endParaRPr lang="en-US"/>
        </a:p>
      </dgm:t>
    </dgm:pt>
    <dgm:pt modelId="{CC936CB6-03DC-416F-AA01-25EA9D0CD708}" type="pres">
      <dgm:prSet presAssocID="{BB560448-F8B5-4333-86DB-4294BC0634BE}" presName="spacing" presStyleCnt="0"/>
      <dgm:spPr/>
    </dgm:pt>
    <dgm:pt modelId="{8442F14C-1FF2-473E-8D84-66B4697B09DA}" type="pres">
      <dgm:prSet presAssocID="{6A0444F4-9859-4955-B032-030D02E5B2C0}" presName="linNode" presStyleCnt="0"/>
      <dgm:spPr/>
    </dgm:pt>
    <dgm:pt modelId="{DB2359A6-D89F-4415-B840-33CF1F688046}" type="pres">
      <dgm:prSet presAssocID="{6A0444F4-9859-4955-B032-030D02E5B2C0}" presName="parentShp" presStyleLbl="node1" presStyleIdx="2" presStyleCnt="3">
        <dgm:presLayoutVars>
          <dgm:bulletEnabled val="1"/>
        </dgm:presLayoutVars>
      </dgm:prSet>
      <dgm:spPr/>
      <dgm:t>
        <a:bodyPr/>
        <a:lstStyle/>
        <a:p>
          <a:endParaRPr lang="en-US"/>
        </a:p>
      </dgm:t>
    </dgm:pt>
    <dgm:pt modelId="{779F5F28-50DA-4C44-9A2D-EF4E26CEDC03}" type="pres">
      <dgm:prSet presAssocID="{6A0444F4-9859-4955-B032-030D02E5B2C0}" presName="childShp" presStyleLbl="bgAccFollowNode1" presStyleIdx="2" presStyleCnt="3">
        <dgm:presLayoutVars>
          <dgm:bulletEnabled val="1"/>
        </dgm:presLayoutVars>
      </dgm:prSet>
      <dgm:spPr/>
      <dgm:t>
        <a:bodyPr/>
        <a:lstStyle/>
        <a:p>
          <a:endParaRPr lang="en-US"/>
        </a:p>
      </dgm:t>
    </dgm:pt>
  </dgm:ptLst>
  <dgm:cxnLst>
    <dgm:cxn modelId="{F790AA6F-E001-406F-A705-0385AA7D8939}" srcId="{103BA58F-E93C-4A59-B3EF-1D1B409EE7CC}" destId="{6A0444F4-9859-4955-B032-030D02E5B2C0}" srcOrd="2" destOrd="0" parTransId="{7F23B314-F2CD-4791-92F0-10C13B705FC6}" sibTransId="{F8892984-0A46-468C-BEAB-5054B34CB970}"/>
    <dgm:cxn modelId="{2F800F49-D42B-4E20-8A2C-89EEA7BC9DD7}" srcId="{103BA58F-E93C-4A59-B3EF-1D1B409EE7CC}" destId="{580E8247-62D2-4328-AA3B-1D1A910E3B1E}" srcOrd="0" destOrd="0" parTransId="{E6E622FD-8BAE-45D0-A2B9-1DAE2B27541C}" sibTransId="{20DC4E91-14F2-4F5A-9D8E-094FFD0E7477}"/>
    <dgm:cxn modelId="{1E0BE66D-A668-44CE-A26D-CACD2BCEE05F}" srcId="{103BA58F-E93C-4A59-B3EF-1D1B409EE7CC}" destId="{DB23CFDB-9C91-4EA5-B775-4031ED981BAB}" srcOrd="1" destOrd="0" parTransId="{35B1D932-FD43-4C82-A102-AA9EB37FB651}" sibTransId="{BB560448-F8B5-4333-86DB-4294BC0634BE}"/>
    <dgm:cxn modelId="{8B7E40BD-D85F-4308-805C-B39165196A50}" type="presOf" srcId="{27E974A4-BE34-4408-A3CB-CD31537C38A7}" destId="{779F5F28-50DA-4C44-9A2D-EF4E26CEDC03}" srcOrd="0" destOrd="0" presId="urn:microsoft.com/office/officeart/2005/8/layout/vList6"/>
    <dgm:cxn modelId="{8279272C-EC52-4C2E-B0C6-6EFDD4EAB99B}" type="presOf" srcId="{580E8247-62D2-4328-AA3B-1D1A910E3B1E}" destId="{10E2B5F7-335A-4E8D-9F1D-622D7345A791}" srcOrd="0" destOrd="0" presId="urn:microsoft.com/office/officeart/2005/8/layout/vList6"/>
    <dgm:cxn modelId="{5B8D030B-28A9-4906-B18F-8E3D1EDA2EFC}" srcId="{DB23CFDB-9C91-4EA5-B775-4031ED981BAB}" destId="{4CAB7B0B-0E72-4A75-9C06-BF8FDE5515A7}" srcOrd="0" destOrd="0" parTransId="{4165E5D0-34FC-47A8-B8F1-6216056C78D4}" sibTransId="{6A08E8E8-0B95-45C8-82F8-7EE107F6891D}"/>
    <dgm:cxn modelId="{1D4783E0-1CFA-4363-8BA0-5EC65D015E30}" srcId="{6A0444F4-9859-4955-B032-030D02E5B2C0}" destId="{320B4D69-259E-44FB-91A7-D18787D7D71D}" srcOrd="1" destOrd="0" parTransId="{4693C0DF-5FE2-4FFF-9316-0499902BC1EF}" sibTransId="{403A30C3-BE98-46A2-87AB-D18119467C8D}"/>
    <dgm:cxn modelId="{3035A128-5985-4942-A79A-AE1A6F409B36}" type="presOf" srcId="{4CAB7B0B-0E72-4A75-9C06-BF8FDE5515A7}" destId="{7A672D6F-20F1-4CED-8318-C67825912CAD}" srcOrd="0" destOrd="0" presId="urn:microsoft.com/office/officeart/2005/8/layout/vList6"/>
    <dgm:cxn modelId="{2E614535-D981-47BB-B3A5-B53E35114F55}" type="presOf" srcId="{DB23CFDB-9C91-4EA5-B775-4031ED981BAB}" destId="{DD1CF5D7-ED60-4A54-8A01-57324EB34EFF}" srcOrd="0" destOrd="0" presId="urn:microsoft.com/office/officeart/2005/8/layout/vList6"/>
    <dgm:cxn modelId="{C1C797D6-A38E-4C8B-A68E-4EE8527584EB}" type="presOf" srcId="{320B4D69-259E-44FB-91A7-D18787D7D71D}" destId="{779F5F28-50DA-4C44-9A2D-EF4E26CEDC03}" srcOrd="0" destOrd="1" presId="urn:microsoft.com/office/officeart/2005/8/layout/vList6"/>
    <dgm:cxn modelId="{04B0A9A9-9424-41CA-A0F3-02074BC4CD49}" type="presOf" srcId="{103BA58F-E93C-4A59-B3EF-1D1B409EE7CC}" destId="{36C1A091-BD04-48CB-ACBD-77F83B0B66EB}" srcOrd="0" destOrd="0" presId="urn:microsoft.com/office/officeart/2005/8/layout/vList6"/>
    <dgm:cxn modelId="{3DD43A2D-AF36-4ECA-85A1-606AB5790358}" type="presOf" srcId="{3E697FE7-609C-4324-B682-A65DCC74DE6B}" destId="{C10748ED-B7CD-4D91-ADE0-61B9AAAB3106}" srcOrd="0" destOrd="0" presId="urn:microsoft.com/office/officeart/2005/8/layout/vList6"/>
    <dgm:cxn modelId="{D5664201-16ED-483F-A261-8220411041B9}" srcId="{580E8247-62D2-4328-AA3B-1D1A910E3B1E}" destId="{3E697FE7-609C-4324-B682-A65DCC74DE6B}" srcOrd="0" destOrd="0" parTransId="{B7CF19F9-D833-49B6-AE15-9631C2CF1F1C}" sibTransId="{73005415-8BFA-4B2D-9995-A70993A44C74}"/>
    <dgm:cxn modelId="{AFA33AD6-70FB-433D-87DC-13D18F3DF003}" srcId="{6A0444F4-9859-4955-B032-030D02E5B2C0}" destId="{27E974A4-BE34-4408-A3CB-CD31537C38A7}" srcOrd="0" destOrd="0" parTransId="{720D07E9-1266-4089-9A2B-C85DDF8939C4}" sibTransId="{194D7B7A-D4F3-436B-96DB-041F50C45A59}"/>
    <dgm:cxn modelId="{51AE735C-B329-47B7-9EB1-F5C9E83A4FBA}" type="presOf" srcId="{6A0444F4-9859-4955-B032-030D02E5B2C0}" destId="{DB2359A6-D89F-4415-B840-33CF1F688046}" srcOrd="0" destOrd="0" presId="urn:microsoft.com/office/officeart/2005/8/layout/vList6"/>
    <dgm:cxn modelId="{1B1CEBD8-E612-45CF-9C47-0CC63D56C538}" type="presParOf" srcId="{36C1A091-BD04-48CB-ACBD-77F83B0B66EB}" destId="{04D69229-6AC2-458D-9FAA-0381CCEEF83E}" srcOrd="0" destOrd="0" presId="urn:microsoft.com/office/officeart/2005/8/layout/vList6"/>
    <dgm:cxn modelId="{9A2EEE34-BF6B-4004-9376-A8C314AF57BD}" type="presParOf" srcId="{04D69229-6AC2-458D-9FAA-0381CCEEF83E}" destId="{10E2B5F7-335A-4E8D-9F1D-622D7345A791}" srcOrd="0" destOrd="0" presId="urn:microsoft.com/office/officeart/2005/8/layout/vList6"/>
    <dgm:cxn modelId="{F2BFE500-78DF-4036-BC26-2F0AF5F2C3F4}" type="presParOf" srcId="{04D69229-6AC2-458D-9FAA-0381CCEEF83E}" destId="{C10748ED-B7CD-4D91-ADE0-61B9AAAB3106}" srcOrd="1" destOrd="0" presId="urn:microsoft.com/office/officeart/2005/8/layout/vList6"/>
    <dgm:cxn modelId="{E9D84017-5820-42E3-B5E8-721D959B1C9E}" type="presParOf" srcId="{36C1A091-BD04-48CB-ACBD-77F83B0B66EB}" destId="{C2AB3165-486C-457A-A47C-1856FEF29AE3}" srcOrd="1" destOrd="0" presId="urn:microsoft.com/office/officeart/2005/8/layout/vList6"/>
    <dgm:cxn modelId="{8CF4D96B-07A1-480A-BDE6-B07B490C26BD}" type="presParOf" srcId="{36C1A091-BD04-48CB-ACBD-77F83B0B66EB}" destId="{1725BDDA-8F5C-4D8D-9D82-9221D6C38EA1}" srcOrd="2" destOrd="0" presId="urn:microsoft.com/office/officeart/2005/8/layout/vList6"/>
    <dgm:cxn modelId="{D6AD8325-FADA-4C58-81DF-9EB56A45CC76}" type="presParOf" srcId="{1725BDDA-8F5C-4D8D-9D82-9221D6C38EA1}" destId="{DD1CF5D7-ED60-4A54-8A01-57324EB34EFF}" srcOrd="0" destOrd="0" presId="urn:microsoft.com/office/officeart/2005/8/layout/vList6"/>
    <dgm:cxn modelId="{21F26682-4CC3-486A-9CF2-5611E394D22D}" type="presParOf" srcId="{1725BDDA-8F5C-4D8D-9D82-9221D6C38EA1}" destId="{7A672D6F-20F1-4CED-8318-C67825912CAD}" srcOrd="1" destOrd="0" presId="urn:microsoft.com/office/officeart/2005/8/layout/vList6"/>
    <dgm:cxn modelId="{76962C07-59D4-4C36-AAB0-D9AD0EB15440}" type="presParOf" srcId="{36C1A091-BD04-48CB-ACBD-77F83B0B66EB}" destId="{CC936CB6-03DC-416F-AA01-25EA9D0CD708}" srcOrd="3" destOrd="0" presId="urn:microsoft.com/office/officeart/2005/8/layout/vList6"/>
    <dgm:cxn modelId="{9F5BDC1B-DF41-4AD2-91C3-E3407547A2CB}" type="presParOf" srcId="{36C1A091-BD04-48CB-ACBD-77F83B0B66EB}" destId="{8442F14C-1FF2-473E-8D84-66B4697B09DA}" srcOrd="4" destOrd="0" presId="urn:microsoft.com/office/officeart/2005/8/layout/vList6"/>
    <dgm:cxn modelId="{FFBBB9DB-486A-461E-ADAA-851E5353FCDD}" type="presParOf" srcId="{8442F14C-1FF2-473E-8D84-66B4697B09DA}" destId="{DB2359A6-D89F-4415-B840-33CF1F688046}" srcOrd="0" destOrd="0" presId="urn:microsoft.com/office/officeart/2005/8/layout/vList6"/>
    <dgm:cxn modelId="{8FED084D-E79D-4F28-919E-B6A0906B1C91}" type="presParOf" srcId="{8442F14C-1FF2-473E-8D84-66B4697B09DA}" destId="{779F5F28-50DA-4C44-9A2D-EF4E26CEDC0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087B31DC-24E4-4B8C-9A8E-FBE09CF93682}" type="doc">
      <dgm:prSet loTypeId="urn:microsoft.com/office/officeart/2005/8/layout/process4" loCatId="process" qsTypeId="urn:microsoft.com/office/officeart/2005/8/quickstyle/simple1" qsCatId="simple" csTypeId="urn:microsoft.com/office/officeart/2005/8/colors/accent3_1" csCatId="accent3"/>
      <dgm:spPr/>
      <dgm:t>
        <a:bodyPr/>
        <a:lstStyle/>
        <a:p>
          <a:endParaRPr lang="en-US"/>
        </a:p>
      </dgm:t>
    </dgm:pt>
    <dgm:pt modelId="{F70DD8EE-CA14-44BC-8910-75B9923471D4}">
      <dgm:prSet custT="1"/>
      <dgm:spPr/>
      <dgm:t>
        <a:bodyPr/>
        <a:lstStyle/>
        <a:p>
          <a:pPr rtl="0"/>
          <a:r>
            <a:rPr lang="en-US" sz="2400" dirty="0" smtClean="0"/>
            <a:t>Identify Target Skill</a:t>
          </a:r>
          <a:endParaRPr lang="en-US" sz="2400" dirty="0"/>
        </a:p>
      </dgm:t>
    </dgm:pt>
    <dgm:pt modelId="{61222290-BC93-4EAD-ACF2-6F6899722EE5}" type="parTrans" cxnId="{A955F2F6-6A51-4E10-B62B-A0E680ABC57C}">
      <dgm:prSet/>
      <dgm:spPr/>
      <dgm:t>
        <a:bodyPr/>
        <a:lstStyle/>
        <a:p>
          <a:endParaRPr lang="en-US" sz="2400"/>
        </a:p>
      </dgm:t>
    </dgm:pt>
    <dgm:pt modelId="{E8CBBA8E-558F-4625-8E40-A54DBE4C23F6}" type="sibTrans" cxnId="{A955F2F6-6A51-4E10-B62B-A0E680ABC57C}">
      <dgm:prSet/>
      <dgm:spPr/>
      <dgm:t>
        <a:bodyPr/>
        <a:lstStyle/>
        <a:p>
          <a:endParaRPr lang="en-US" sz="2400"/>
        </a:p>
      </dgm:t>
    </dgm:pt>
    <dgm:pt modelId="{F842D4F9-627A-46D8-A3A9-75E790F57433}">
      <dgm:prSet custT="1"/>
      <dgm:spPr/>
      <dgm:t>
        <a:bodyPr/>
        <a:lstStyle/>
        <a:p>
          <a:pPr rtl="0"/>
          <a:r>
            <a:rPr lang="en-US" sz="2400" dirty="0" smtClean="0"/>
            <a:t>Create Error Analysis Chart</a:t>
          </a:r>
          <a:endParaRPr lang="en-US" sz="2400" dirty="0"/>
        </a:p>
      </dgm:t>
    </dgm:pt>
    <dgm:pt modelId="{E2EA61BC-104D-4946-A96B-591724262E63}" type="parTrans" cxnId="{AE10BE81-FA77-4F87-87F1-02949C578E2B}">
      <dgm:prSet/>
      <dgm:spPr/>
      <dgm:t>
        <a:bodyPr/>
        <a:lstStyle/>
        <a:p>
          <a:endParaRPr lang="en-US" sz="2400"/>
        </a:p>
      </dgm:t>
    </dgm:pt>
    <dgm:pt modelId="{1CBE8306-8F8F-4FB7-83C3-6498B5127AB7}" type="sibTrans" cxnId="{AE10BE81-FA77-4F87-87F1-02949C578E2B}">
      <dgm:prSet/>
      <dgm:spPr/>
      <dgm:t>
        <a:bodyPr/>
        <a:lstStyle/>
        <a:p>
          <a:endParaRPr lang="en-US" sz="2400"/>
        </a:p>
      </dgm:t>
    </dgm:pt>
    <dgm:pt modelId="{6839DC8E-53BD-4318-B9D0-9BF2BC73F966}">
      <dgm:prSet custT="1"/>
      <dgm:spPr/>
      <dgm:t>
        <a:bodyPr/>
        <a:lstStyle/>
        <a:p>
          <a:pPr rtl="0"/>
          <a:r>
            <a:rPr lang="en-US" sz="2400" dirty="0" smtClean="0"/>
            <a:t>Administer CBM or CAT or Unit Test</a:t>
          </a:r>
          <a:endParaRPr lang="en-US" sz="2400" dirty="0"/>
        </a:p>
      </dgm:t>
    </dgm:pt>
    <dgm:pt modelId="{27AB2274-5F7A-41C9-8475-59F6C6DCAF87}" type="parTrans" cxnId="{969D97CB-BCEE-4289-97D2-10D15F90A125}">
      <dgm:prSet/>
      <dgm:spPr/>
      <dgm:t>
        <a:bodyPr/>
        <a:lstStyle/>
        <a:p>
          <a:endParaRPr lang="en-US" sz="2400"/>
        </a:p>
      </dgm:t>
    </dgm:pt>
    <dgm:pt modelId="{CC4B5D47-4FDD-4B94-9AB9-0ECDBCF0087A}" type="sibTrans" cxnId="{969D97CB-BCEE-4289-97D2-10D15F90A125}">
      <dgm:prSet/>
      <dgm:spPr/>
      <dgm:t>
        <a:bodyPr/>
        <a:lstStyle/>
        <a:p>
          <a:endParaRPr lang="en-US" sz="2400"/>
        </a:p>
      </dgm:t>
    </dgm:pt>
    <dgm:pt modelId="{32D32254-86CE-4877-91F2-9E6C81C95CBE}">
      <dgm:prSet custT="1"/>
      <dgm:spPr/>
      <dgm:t>
        <a:bodyPr/>
        <a:lstStyle/>
        <a:p>
          <a:pPr rtl="0"/>
          <a:r>
            <a:rPr lang="en-US" sz="2400" dirty="0" smtClean="0"/>
            <a:t>Score Test for Error Types</a:t>
          </a:r>
          <a:endParaRPr lang="en-US" sz="2400" dirty="0"/>
        </a:p>
      </dgm:t>
    </dgm:pt>
    <dgm:pt modelId="{74ECBCA6-A41E-40C1-A520-4E5A8C7DF87F}" type="parTrans" cxnId="{39CD6624-0F42-43BF-9FCD-CFC1D5D02D17}">
      <dgm:prSet/>
      <dgm:spPr/>
      <dgm:t>
        <a:bodyPr/>
        <a:lstStyle/>
        <a:p>
          <a:endParaRPr lang="en-US" sz="2400"/>
        </a:p>
      </dgm:t>
    </dgm:pt>
    <dgm:pt modelId="{29DAE68A-429A-4B4C-A17F-4D4F71C5461F}" type="sibTrans" cxnId="{39CD6624-0F42-43BF-9FCD-CFC1D5D02D17}">
      <dgm:prSet/>
      <dgm:spPr/>
      <dgm:t>
        <a:bodyPr/>
        <a:lstStyle/>
        <a:p>
          <a:endParaRPr lang="en-US" sz="2400"/>
        </a:p>
      </dgm:t>
    </dgm:pt>
    <dgm:pt modelId="{2817F01B-77CD-490F-8AD2-B8AAC677753C}">
      <dgm:prSet custT="1"/>
      <dgm:spPr/>
      <dgm:t>
        <a:bodyPr/>
        <a:lstStyle/>
        <a:p>
          <a:pPr rtl="0"/>
          <a:r>
            <a:rPr lang="en-US" sz="2400" dirty="0" smtClean="0"/>
            <a:t>Record Results on Error Analysis Chart</a:t>
          </a:r>
          <a:endParaRPr lang="en-US" sz="2400" dirty="0"/>
        </a:p>
      </dgm:t>
    </dgm:pt>
    <dgm:pt modelId="{FD434BC6-6387-4C7B-B400-00DA7FD4F11E}" type="parTrans" cxnId="{015D09DB-80A0-45CE-B7BF-A068C65BB4FD}">
      <dgm:prSet/>
      <dgm:spPr/>
      <dgm:t>
        <a:bodyPr/>
        <a:lstStyle/>
        <a:p>
          <a:endParaRPr lang="en-US" sz="2400"/>
        </a:p>
      </dgm:t>
    </dgm:pt>
    <dgm:pt modelId="{1FB089B3-325C-49DF-B5B9-10603B562012}" type="sibTrans" cxnId="{015D09DB-80A0-45CE-B7BF-A068C65BB4FD}">
      <dgm:prSet/>
      <dgm:spPr/>
      <dgm:t>
        <a:bodyPr/>
        <a:lstStyle/>
        <a:p>
          <a:endParaRPr lang="en-US" sz="2400"/>
        </a:p>
      </dgm:t>
    </dgm:pt>
    <dgm:pt modelId="{0DF5650F-D769-45B5-AD5B-D721318CE375}" type="pres">
      <dgm:prSet presAssocID="{087B31DC-24E4-4B8C-9A8E-FBE09CF93682}" presName="Name0" presStyleCnt="0">
        <dgm:presLayoutVars>
          <dgm:dir/>
          <dgm:animLvl val="lvl"/>
          <dgm:resizeHandles val="exact"/>
        </dgm:presLayoutVars>
      </dgm:prSet>
      <dgm:spPr/>
      <dgm:t>
        <a:bodyPr/>
        <a:lstStyle/>
        <a:p>
          <a:endParaRPr lang="en-US"/>
        </a:p>
      </dgm:t>
    </dgm:pt>
    <dgm:pt modelId="{773A1E6C-230A-48E2-88D2-6B53AA50B806}" type="pres">
      <dgm:prSet presAssocID="{2817F01B-77CD-490F-8AD2-B8AAC677753C}" presName="boxAndChildren" presStyleCnt="0"/>
      <dgm:spPr/>
      <dgm:t>
        <a:bodyPr/>
        <a:lstStyle/>
        <a:p>
          <a:endParaRPr lang="en-US"/>
        </a:p>
      </dgm:t>
    </dgm:pt>
    <dgm:pt modelId="{BFDFD0AB-ACF4-4307-819E-AA57AE91BC7A}" type="pres">
      <dgm:prSet presAssocID="{2817F01B-77CD-490F-8AD2-B8AAC677753C}" presName="parentTextBox" presStyleLbl="node1" presStyleIdx="0" presStyleCnt="5"/>
      <dgm:spPr/>
      <dgm:t>
        <a:bodyPr/>
        <a:lstStyle/>
        <a:p>
          <a:endParaRPr lang="en-US"/>
        </a:p>
      </dgm:t>
    </dgm:pt>
    <dgm:pt modelId="{1132762E-D720-447A-9C71-1E930C7703BE}" type="pres">
      <dgm:prSet presAssocID="{29DAE68A-429A-4B4C-A17F-4D4F71C5461F}" presName="sp" presStyleCnt="0"/>
      <dgm:spPr/>
      <dgm:t>
        <a:bodyPr/>
        <a:lstStyle/>
        <a:p>
          <a:endParaRPr lang="en-US"/>
        </a:p>
      </dgm:t>
    </dgm:pt>
    <dgm:pt modelId="{EAB60C70-1E8F-4244-82A2-83AA7BD26D0C}" type="pres">
      <dgm:prSet presAssocID="{32D32254-86CE-4877-91F2-9E6C81C95CBE}" presName="arrowAndChildren" presStyleCnt="0"/>
      <dgm:spPr/>
      <dgm:t>
        <a:bodyPr/>
        <a:lstStyle/>
        <a:p>
          <a:endParaRPr lang="en-US"/>
        </a:p>
      </dgm:t>
    </dgm:pt>
    <dgm:pt modelId="{86F9650A-2C5F-4E80-B924-466139C6558E}" type="pres">
      <dgm:prSet presAssocID="{32D32254-86CE-4877-91F2-9E6C81C95CBE}" presName="parentTextArrow" presStyleLbl="node1" presStyleIdx="1" presStyleCnt="5"/>
      <dgm:spPr/>
      <dgm:t>
        <a:bodyPr/>
        <a:lstStyle/>
        <a:p>
          <a:endParaRPr lang="en-US"/>
        </a:p>
      </dgm:t>
    </dgm:pt>
    <dgm:pt modelId="{A37FD34C-A9D1-4945-A506-92EDADBFC181}" type="pres">
      <dgm:prSet presAssocID="{CC4B5D47-4FDD-4B94-9AB9-0ECDBCF0087A}" presName="sp" presStyleCnt="0"/>
      <dgm:spPr/>
      <dgm:t>
        <a:bodyPr/>
        <a:lstStyle/>
        <a:p>
          <a:endParaRPr lang="en-US"/>
        </a:p>
      </dgm:t>
    </dgm:pt>
    <dgm:pt modelId="{7CC28839-6890-41B7-9186-44B5DBD85074}" type="pres">
      <dgm:prSet presAssocID="{6839DC8E-53BD-4318-B9D0-9BF2BC73F966}" presName="arrowAndChildren" presStyleCnt="0"/>
      <dgm:spPr/>
      <dgm:t>
        <a:bodyPr/>
        <a:lstStyle/>
        <a:p>
          <a:endParaRPr lang="en-US"/>
        </a:p>
      </dgm:t>
    </dgm:pt>
    <dgm:pt modelId="{8F67D8E3-262F-4DD8-909E-9A79B8494C77}" type="pres">
      <dgm:prSet presAssocID="{6839DC8E-53BD-4318-B9D0-9BF2BC73F966}" presName="parentTextArrow" presStyleLbl="node1" presStyleIdx="2" presStyleCnt="5"/>
      <dgm:spPr/>
      <dgm:t>
        <a:bodyPr/>
        <a:lstStyle/>
        <a:p>
          <a:endParaRPr lang="en-US"/>
        </a:p>
      </dgm:t>
    </dgm:pt>
    <dgm:pt modelId="{9630F11E-2976-4859-B271-EA75C23648C1}" type="pres">
      <dgm:prSet presAssocID="{1CBE8306-8F8F-4FB7-83C3-6498B5127AB7}" presName="sp" presStyleCnt="0"/>
      <dgm:spPr/>
      <dgm:t>
        <a:bodyPr/>
        <a:lstStyle/>
        <a:p>
          <a:endParaRPr lang="en-US"/>
        </a:p>
      </dgm:t>
    </dgm:pt>
    <dgm:pt modelId="{7458BCF8-D686-4657-B127-E33079BF595A}" type="pres">
      <dgm:prSet presAssocID="{F842D4F9-627A-46D8-A3A9-75E790F57433}" presName="arrowAndChildren" presStyleCnt="0"/>
      <dgm:spPr/>
      <dgm:t>
        <a:bodyPr/>
        <a:lstStyle/>
        <a:p>
          <a:endParaRPr lang="en-US"/>
        </a:p>
      </dgm:t>
    </dgm:pt>
    <dgm:pt modelId="{CC1A7F9A-E767-4D90-A91B-FFEB09DBAF6C}" type="pres">
      <dgm:prSet presAssocID="{F842D4F9-627A-46D8-A3A9-75E790F57433}" presName="parentTextArrow" presStyleLbl="node1" presStyleIdx="3" presStyleCnt="5"/>
      <dgm:spPr/>
      <dgm:t>
        <a:bodyPr/>
        <a:lstStyle/>
        <a:p>
          <a:endParaRPr lang="en-US"/>
        </a:p>
      </dgm:t>
    </dgm:pt>
    <dgm:pt modelId="{39649402-45C7-4B59-9609-9126F9A05F2A}" type="pres">
      <dgm:prSet presAssocID="{E8CBBA8E-558F-4625-8E40-A54DBE4C23F6}" presName="sp" presStyleCnt="0"/>
      <dgm:spPr/>
      <dgm:t>
        <a:bodyPr/>
        <a:lstStyle/>
        <a:p>
          <a:endParaRPr lang="en-US"/>
        </a:p>
      </dgm:t>
    </dgm:pt>
    <dgm:pt modelId="{45B9C8EA-F89D-4C95-A06F-096CAE1BFEA7}" type="pres">
      <dgm:prSet presAssocID="{F70DD8EE-CA14-44BC-8910-75B9923471D4}" presName="arrowAndChildren" presStyleCnt="0"/>
      <dgm:spPr/>
      <dgm:t>
        <a:bodyPr/>
        <a:lstStyle/>
        <a:p>
          <a:endParaRPr lang="en-US"/>
        </a:p>
      </dgm:t>
    </dgm:pt>
    <dgm:pt modelId="{2B0ECEA4-2B9D-46E4-8E2F-2E2F657E9CC7}" type="pres">
      <dgm:prSet presAssocID="{F70DD8EE-CA14-44BC-8910-75B9923471D4}" presName="parentTextArrow" presStyleLbl="node1" presStyleIdx="4" presStyleCnt="5"/>
      <dgm:spPr/>
      <dgm:t>
        <a:bodyPr/>
        <a:lstStyle/>
        <a:p>
          <a:endParaRPr lang="en-US"/>
        </a:p>
      </dgm:t>
    </dgm:pt>
  </dgm:ptLst>
  <dgm:cxnLst>
    <dgm:cxn modelId="{015D09DB-80A0-45CE-B7BF-A068C65BB4FD}" srcId="{087B31DC-24E4-4B8C-9A8E-FBE09CF93682}" destId="{2817F01B-77CD-490F-8AD2-B8AAC677753C}" srcOrd="4" destOrd="0" parTransId="{FD434BC6-6387-4C7B-B400-00DA7FD4F11E}" sibTransId="{1FB089B3-325C-49DF-B5B9-10603B562012}"/>
    <dgm:cxn modelId="{AE10BE81-FA77-4F87-87F1-02949C578E2B}" srcId="{087B31DC-24E4-4B8C-9A8E-FBE09CF93682}" destId="{F842D4F9-627A-46D8-A3A9-75E790F57433}" srcOrd="1" destOrd="0" parTransId="{E2EA61BC-104D-4946-A96B-591724262E63}" sibTransId="{1CBE8306-8F8F-4FB7-83C3-6498B5127AB7}"/>
    <dgm:cxn modelId="{0A50EE77-1700-4A91-906F-762CA44B5080}" type="presOf" srcId="{F70DD8EE-CA14-44BC-8910-75B9923471D4}" destId="{2B0ECEA4-2B9D-46E4-8E2F-2E2F657E9CC7}" srcOrd="0" destOrd="0" presId="urn:microsoft.com/office/officeart/2005/8/layout/process4"/>
    <dgm:cxn modelId="{969D97CB-BCEE-4289-97D2-10D15F90A125}" srcId="{087B31DC-24E4-4B8C-9A8E-FBE09CF93682}" destId="{6839DC8E-53BD-4318-B9D0-9BF2BC73F966}" srcOrd="2" destOrd="0" parTransId="{27AB2274-5F7A-41C9-8475-59F6C6DCAF87}" sibTransId="{CC4B5D47-4FDD-4B94-9AB9-0ECDBCF0087A}"/>
    <dgm:cxn modelId="{39CD6624-0F42-43BF-9FCD-CFC1D5D02D17}" srcId="{087B31DC-24E4-4B8C-9A8E-FBE09CF93682}" destId="{32D32254-86CE-4877-91F2-9E6C81C95CBE}" srcOrd="3" destOrd="0" parTransId="{74ECBCA6-A41E-40C1-A520-4E5A8C7DF87F}" sibTransId="{29DAE68A-429A-4B4C-A17F-4D4F71C5461F}"/>
    <dgm:cxn modelId="{3919A9F7-5B30-4D65-893C-8C44D46A8D2A}" type="presOf" srcId="{087B31DC-24E4-4B8C-9A8E-FBE09CF93682}" destId="{0DF5650F-D769-45B5-AD5B-D721318CE375}" srcOrd="0" destOrd="0" presId="urn:microsoft.com/office/officeart/2005/8/layout/process4"/>
    <dgm:cxn modelId="{B49F4D7E-7CB7-4F83-835B-9B1E351138E2}" type="presOf" srcId="{32D32254-86CE-4877-91F2-9E6C81C95CBE}" destId="{86F9650A-2C5F-4E80-B924-466139C6558E}" srcOrd="0" destOrd="0" presId="urn:microsoft.com/office/officeart/2005/8/layout/process4"/>
    <dgm:cxn modelId="{C47DFB5E-84A3-4D2C-A21B-18E5FD1209AE}" type="presOf" srcId="{2817F01B-77CD-490F-8AD2-B8AAC677753C}" destId="{BFDFD0AB-ACF4-4307-819E-AA57AE91BC7A}" srcOrd="0" destOrd="0" presId="urn:microsoft.com/office/officeart/2005/8/layout/process4"/>
    <dgm:cxn modelId="{0E672AA3-4A97-4A2E-A0DD-6435F7CAD057}" type="presOf" srcId="{F842D4F9-627A-46D8-A3A9-75E790F57433}" destId="{CC1A7F9A-E767-4D90-A91B-FFEB09DBAF6C}" srcOrd="0" destOrd="0" presId="urn:microsoft.com/office/officeart/2005/8/layout/process4"/>
    <dgm:cxn modelId="{3BDB62AD-3F3E-4CB9-9A63-02CA0E17E432}" type="presOf" srcId="{6839DC8E-53BD-4318-B9D0-9BF2BC73F966}" destId="{8F67D8E3-262F-4DD8-909E-9A79B8494C77}" srcOrd="0" destOrd="0" presId="urn:microsoft.com/office/officeart/2005/8/layout/process4"/>
    <dgm:cxn modelId="{A955F2F6-6A51-4E10-B62B-A0E680ABC57C}" srcId="{087B31DC-24E4-4B8C-9A8E-FBE09CF93682}" destId="{F70DD8EE-CA14-44BC-8910-75B9923471D4}" srcOrd="0" destOrd="0" parTransId="{61222290-BC93-4EAD-ACF2-6F6899722EE5}" sibTransId="{E8CBBA8E-558F-4625-8E40-A54DBE4C23F6}"/>
    <dgm:cxn modelId="{E00830CC-2229-4E34-BDE6-71F4DDEE738E}" type="presParOf" srcId="{0DF5650F-D769-45B5-AD5B-D721318CE375}" destId="{773A1E6C-230A-48E2-88D2-6B53AA50B806}" srcOrd="0" destOrd="0" presId="urn:microsoft.com/office/officeart/2005/8/layout/process4"/>
    <dgm:cxn modelId="{97D51845-097E-4EAD-B79F-959AE0D534A4}" type="presParOf" srcId="{773A1E6C-230A-48E2-88D2-6B53AA50B806}" destId="{BFDFD0AB-ACF4-4307-819E-AA57AE91BC7A}" srcOrd="0" destOrd="0" presId="urn:microsoft.com/office/officeart/2005/8/layout/process4"/>
    <dgm:cxn modelId="{6E37976E-78D8-44CF-9877-C8EBC5FF4C9C}" type="presParOf" srcId="{0DF5650F-D769-45B5-AD5B-D721318CE375}" destId="{1132762E-D720-447A-9C71-1E930C7703BE}" srcOrd="1" destOrd="0" presId="urn:microsoft.com/office/officeart/2005/8/layout/process4"/>
    <dgm:cxn modelId="{3CA95931-14EC-4795-A4C4-6D5BF67096BE}" type="presParOf" srcId="{0DF5650F-D769-45B5-AD5B-D721318CE375}" destId="{EAB60C70-1E8F-4244-82A2-83AA7BD26D0C}" srcOrd="2" destOrd="0" presId="urn:microsoft.com/office/officeart/2005/8/layout/process4"/>
    <dgm:cxn modelId="{975B33E4-8EA2-41BA-95A8-E753BEAF3060}" type="presParOf" srcId="{EAB60C70-1E8F-4244-82A2-83AA7BD26D0C}" destId="{86F9650A-2C5F-4E80-B924-466139C6558E}" srcOrd="0" destOrd="0" presId="urn:microsoft.com/office/officeart/2005/8/layout/process4"/>
    <dgm:cxn modelId="{08E8306C-15DF-46E8-ACA3-8A8CE8916397}" type="presParOf" srcId="{0DF5650F-D769-45B5-AD5B-D721318CE375}" destId="{A37FD34C-A9D1-4945-A506-92EDADBFC181}" srcOrd="3" destOrd="0" presId="urn:microsoft.com/office/officeart/2005/8/layout/process4"/>
    <dgm:cxn modelId="{9F610A4A-B610-4C4B-9F98-B5AB65D68C56}" type="presParOf" srcId="{0DF5650F-D769-45B5-AD5B-D721318CE375}" destId="{7CC28839-6890-41B7-9186-44B5DBD85074}" srcOrd="4" destOrd="0" presId="urn:microsoft.com/office/officeart/2005/8/layout/process4"/>
    <dgm:cxn modelId="{D5CB2ACC-A2E1-4BD0-A6F4-D2A340941C83}" type="presParOf" srcId="{7CC28839-6890-41B7-9186-44B5DBD85074}" destId="{8F67D8E3-262F-4DD8-909E-9A79B8494C77}" srcOrd="0" destOrd="0" presId="urn:microsoft.com/office/officeart/2005/8/layout/process4"/>
    <dgm:cxn modelId="{4AF04970-06BF-4753-92B9-9DEECF6432C1}" type="presParOf" srcId="{0DF5650F-D769-45B5-AD5B-D721318CE375}" destId="{9630F11E-2976-4859-B271-EA75C23648C1}" srcOrd="5" destOrd="0" presId="urn:microsoft.com/office/officeart/2005/8/layout/process4"/>
    <dgm:cxn modelId="{FFE14443-F184-467C-81A8-576232E7A188}" type="presParOf" srcId="{0DF5650F-D769-45B5-AD5B-D721318CE375}" destId="{7458BCF8-D686-4657-B127-E33079BF595A}" srcOrd="6" destOrd="0" presId="urn:microsoft.com/office/officeart/2005/8/layout/process4"/>
    <dgm:cxn modelId="{614C4E31-D2D9-41D9-BC81-041C9920F3D7}" type="presParOf" srcId="{7458BCF8-D686-4657-B127-E33079BF595A}" destId="{CC1A7F9A-E767-4D90-A91B-FFEB09DBAF6C}" srcOrd="0" destOrd="0" presId="urn:microsoft.com/office/officeart/2005/8/layout/process4"/>
    <dgm:cxn modelId="{1B321CE7-7D76-4160-BAA9-4B21D982B8E9}" type="presParOf" srcId="{0DF5650F-D769-45B5-AD5B-D721318CE375}" destId="{39649402-45C7-4B59-9609-9126F9A05F2A}" srcOrd="7" destOrd="0" presId="urn:microsoft.com/office/officeart/2005/8/layout/process4"/>
    <dgm:cxn modelId="{214AAC90-37B4-44D1-94A7-2074B2159746}" type="presParOf" srcId="{0DF5650F-D769-45B5-AD5B-D721318CE375}" destId="{45B9C8EA-F89D-4C95-A06F-096CAE1BFEA7}" srcOrd="8" destOrd="0" presId="urn:microsoft.com/office/officeart/2005/8/layout/process4"/>
    <dgm:cxn modelId="{28242EDA-935C-456C-B010-A9EDBE07B5BD}" type="presParOf" srcId="{45B9C8EA-F89D-4C95-A06F-096CAE1BFEA7}" destId="{2B0ECEA4-2B9D-46E4-8E2F-2E2F657E9CC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DD51587E-B23D-47C3-AB0A-67A6308B7446}" type="doc">
      <dgm:prSet loTypeId="urn:microsoft.com/office/officeart/2005/8/layout/radial4" loCatId="relationship" qsTypeId="urn:microsoft.com/office/officeart/2005/8/quickstyle/3d2" qsCatId="3D" csTypeId="urn:microsoft.com/office/officeart/2005/8/colors/accent0_1" csCatId="mainScheme" phldr="1"/>
      <dgm:spPr/>
      <dgm:t>
        <a:bodyPr/>
        <a:lstStyle/>
        <a:p>
          <a:endParaRPr lang="en-US"/>
        </a:p>
      </dgm:t>
    </dgm:pt>
    <dgm:pt modelId="{97E9E5DF-B2FC-4A50-82FD-8E3226CCBA7D}">
      <dgm:prSet phldrT="[Text]" custT="1"/>
      <dgm:spPr/>
      <dgm:t>
        <a:bodyPr/>
        <a:lstStyle/>
        <a:p>
          <a:r>
            <a:rPr lang="en-US" sz="2400" dirty="0" smtClean="0"/>
            <a:t>Complex Computation</a:t>
          </a:r>
          <a:endParaRPr lang="en-US" sz="2400" dirty="0"/>
        </a:p>
      </dgm:t>
    </dgm:pt>
    <dgm:pt modelId="{8542B6D7-29C2-4B11-9457-4514D148A32B}" type="parTrans" cxnId="{0897143B-A61E-4263-9599-9EF5B1E88CC3}">
      <dgm:prSet/>
      <dgm:spPr/>
      <dgm:t>
        <a:bodyPr/>
        <a:lstStyle/>
        <a:p>
          <a:endParaRPr lang="en-US" sz="1600"/>
        </a:p>
      </dgm:t>
    </dgm:pt>
    <dgm:pt modelId="{A2FDD341-411F-4FB4-B5B6-AD3B3CB82126}" type="sibTrans" cxnId="{0897143B-A61E-4263-9599-9EF5B1E88CC3}">
      <dgm:prSet/>
      <dgm:spPr/>
      <dgm:t>
        <a:bodyPr/>
        <a:lstStyle/>
        <a:p>
          <a:endParaRPr lang="en-US" sz="1600"/>
        </a:p>
      </dgm:t>
    </dgm:pt>
    <dgm:pt modelId="{F67D5006-2853-48C9-A8BC-9AF541957979}">
      <dgm:prSet phldrT="[Text]" custT="1"/>
      <dgm:spPr/>
      <dgm:t>
        <a:bodyPr/>
        <a:lstStyle/>
        <a:p>
          <a:r>
            <a:rPr lang="en-US" sz="2400" dirty="0" smtClean="0"/>
            <a:t>Basic Fact Error</a:t>
          </a:r>
          <a:endParaRPr lang="en-US" sz="2400" dirty="0"/>
        </a:p>
      </dgm:t>
    </dgm:pt>
    <dgm:pt modelId="{ED9E1DD8-1E46-4B20-8D30-1175E3F4827E}" type="parTrans" cxnId="{34B49C29-85EE-41FB-84F8-73D143E8E402}">
      <dgm:prSet/>
      <dgm:spPr/>
      <dgm:t>
        <a:bodyPr/>
        <a:lstStyle/>
        <a:p>
          <a:endParaRPr lang="en-US" sz="1600"/>
        </a:p>
      </dgm:t>
    </dgm:pt>
    <dgm:pt modelId="{87E3B675-F3CD-494F-AB54-73F7A6F0260E}" type="sibTrans" cxnId="{34B49C29-85EE-41FB-84F8-73D143E8E402}">
      <dgm:prSet/>
      <dgm:spPr/>
      <dgm:t>
        <a:bodyPr/>
        <a:lstStyle/>
        <a:p>
          <a:endParaRPr lang="en-US" sz="1600"/>
        </a:p>
      </dgm:t>
    </dgm:pt>
    <dgm:pt modelId="{D641D34D-A704-45FB-99F4-209999D0DC00}">
      <dgm:prSet phldrT="[Text]" custT="1"/>
      <dgm:spPr/>
      <dgm:t>
        <a:bodyPr/>
        <a:lstStyle/>
        <a:p>
          <a:r>
            <a:rPr lang="en-US" sz="2400" dirty="0" smtClean="0"/>
            <a:t>Omitted Procedural Steps</a:t>
          </a:r>
          <a:endParaRPr lang="en-US" sz="2400" dirty="0"/>
        </a:p>
      </dgm:t>
    </dgm:pt>
    <dgm:pt modelId="{316AE120-32DE-4209-A548-85235ABE966F}" type="parTrans" cxnId="{778259E0-F840-4696-92B3-008C2B2A0CFC}">
      <dgm:prSet/>
      <dgm:spPr/>
      <dgm:t>
        <a:bodyPr/>
        <a:lstStyle/>
        <a:p>
          <a:endParaRPr lang="en-US" sz="1600"/>
        </a:p>
      </dgm:t>
    </dgm:pt>
    <dgm:pt modelId="{CC1D16A0-00E6-4CAD-B4DD-B3A5F530A3DA}" type="sibTrans" cxnId="{778259E0-F840-4696-92B3-008C2B2A0CFC}">
      <dgm:prSet/>
      <dgm:spPr/>
      <dgm:t>
        <a:bodyPr/>
        <a:lstStyle/>
        <a:p>
          <a:endParaRPr lang="en-US" sz="1600"/>
        </a:p>
      </dgm:t>
    </dgm:pt>
    <dgm:pt modelId="{EE86CF1F-FC9D-46A9-AE1C-B6463C40BEC4}">
      <dgm:prSet phldrT="[Text]" custT="1"/>
      <dgm:spPr/>
      <dgm:t>
        <a:bodyPr/>
        <a:lstStyle/>
        <a:p>
          <a:r>
            <a:rPr lang="en-US" sz="2400" dirty="0" smtClean="0"/>
            <a:t>Visual-Spatial</a:t>
          </a:r>
        </a:p>
      </dgm:t>
    </dgm:pt>
    <dgm:pt modelId="{780B6464-D721-4687-8189-B0CD71EA7B20}" type="parTrans" cxnId="{03066540-AB71-4255-A1CE-E8A97C2477B1}">
      <dgm:prSet/>
      <dgm:spPr/>
      <dgm:t>
        <a:bodyPr/>
        <a:lstStyle/>
        <a:p>
          <a:endParaRPr lang="en-US" sz="1600"/>
        </a:p>
      </dgm:t>
    </dgm:pt>
    <dgm:pt modelId="{0246DE35-F91C-4564-A242-DD545F537A87}" type="sibTrans" cxnId="{03066540-AB71-4255-A1CE-E8A97C2477B1}">
      <dgm:prSet/>
      <dgm:spPr/>
      <dgm:t>
        <a:bodyPr/>
        <a:lstStyle/>
        <a:p>
          <a:endParaRPr lang="en-US" sz="1600"/>
        </a:p>
      </dgm:t>
    </dgm:pt>
    <dgm:pt modelId="{AED93C8F-D7E7-4448-A22D-C3862A2D5604}">
      <dgm:prSet phldrT="[Text]" custT="1"/>
      <dgm:spPr/>
      <dgm:t>
        <a:bodyPr/>
        <a:lstStyle/>
        <a:p>
          <a:r>
            <a:rPr lang="en-US" sz="2400" dirty="0" smtClean="0"/>
            <a:t>Switching Operations</a:t>
          </a:r>
          <a:endParaRPr lang="en-US" sz="2400" dirty="0"/>
        </a:p>
      </dgm:t>
    </dgm:pt>
    <dgm:pt modelId="{E3F84AAD-94C4-4839-A653-EA91DA8760C9}" type="parTrans" cxnId="{A6851EAD-AA6A-48FB-AA22-7D0C0B1FA04C}">
      <dgm:prSet/>
      <dgm:spPr/>
      <dgm:t>
        <a:bodyPr/>
        <a:lstStyle/>
        <a:p>
          <a:endParaRPr lang="en-US" sz="1600"/>
        </a:p>
      </dgm:t>
    </dgm:pt>
    <dgm:pt modelId="{F34417AF-17CC-4C93-8834-7F9974CA51DB}" type="sibTrans" cxnId="{A6851EAD-AA6A-48FB-AA22-7D0C0B1FA04C}">
      <dgm:prSet/>
      <dgm:spPr/>
      <dgm:t>
        <a:bodyPr/>
        <a:lstStyle/>
        <a:p>
          <a:endParaRPr lang="en-US" sz="1600"/>
        </a:p>
      </dgm:t>
    </dgm:pt>
    <dgm:pt modelId="{31CCDDED-EAC6-46BD-84A6-E81F5885AF14}">
      <dgm:prSet phldrT="[Text]" custT="1"/>
      <dgm:spPr/>
      <dgm:t>
        <a:bodyPr/>
        <a:lstStyle/>
        <a:p>
          <a:r>
            <a:rPr lang="en-US" sz="2400" dirty="0" smtClean="0"/>
            <a:t>Place Value</a:t>
          </a:r>
          <a:endParaRPr lang="en-US" sz="2400" dirty="0"/>
        </a:p>
      </dgm:t>
    </dgm:pt>
    <dgm:pt modelId="{3033EF37-69EF-4936-92BA-F4311F269242}" type="parTrans" cxnId="{A0264E91-21E1-43CD-BDD1-F76F3B4BE90A}">
      <dgm:prSet/>
      <dgm:spPr/>
      <dgm:t>
        <a:bodyPr/>
        <a:lstStyle/>
        <a:p>
          <a:endParaRPr lang="en-US" sz="1600"/>
        </a:p>
      </dgm:t>
    </dgm:pt>
    <dgm:pt modelId="{8556D29A-EB4F-4AA0-94A4-253082D241E2}" type="sibTrans" cxnId="{A0264E91-21E1-43CD-BDD1-F76F3B4BE90A}">
      <dgm:prSet/>
      <dgm:spPr/>
      <dgm:t>
        <a:bodyPr/>
        <a:lstStyle/>
        <a:p>
          <a:endParaRPr lang="en-US" sz="1600"/>
        </a:p>
      </dgm:t>
    </dgm:pt>
    <dgm:pt modelId="{04FEF230-911D-4309-926C-B4EA6FE29251}" type="pres">
      <dgm:prSet presAssocID="{DD51587E-B23D-47C3-AB0A-67A6308B7446}" presName="cycle" presStyleCnt="0">
        <dgm:presLayoutVars>
          <dgm:chMax val="1"/>
          <dgm:dir/>
          <dgm:animLvl val="ctr"/>
          <dgm:resizeHandles val="exact"/>
        </dgm:presLayoutVars>
      </dgm:prSet>
      <dgm:spPr/>
      <dgm:t>
        <a:bodyPr/>
        <a:lstStyle/>
        <a:p>
          <a:endParaRPr lang="en-US"/>
        </a:p>
      </dgm:t>
    </dgm:pt>
    <dgm:pt modelId="{DD65C3EC-F0BD-484A-99D9-AC287E4A936D}" type="pres">
      <dgm:prSet presAssocID="{97E9E5DF-B2FC-4A50-82FD-8E3226CCBA7D}" presName="centerShape" presStyleLbl="node0" presStyleIdx="0" presStyleCnt="1" custScaleX="179103" custScaleY="80246"/>
      <dgm:spPr/>
      <dgm:t>
        <a:bodyPr/>
        <a:lstStyle/>
        <a:p>
          <a:endParaRPr lang="en-US"/>
        </a:p>
      </dgm:t>
    </dgm:pt>
    <dgm:pt modelId="{FFFA21C7-AD0A-46A5-A90F-8795E7E3551B}" type="pres">
      <dgm:prSet presAssocID="{ED9E1DD8-1E46-4B20-8D30-1175E3F4827E}" presName="parTrans" presStyleLbl="bgSibTrans2D1" presStyleIdx="0" presStyleCnt="5"/>
      <dgm:spPr/>
      <dgm:t>
        <a:bodyPr/>
        <a:lstStyle/>
        <a:p>
          <a:endParaRPr lang="en-US"/>
        </a:p>
      </dgm:t>
    </dgm:pt>
    <dgm:pt modelId="{5DEEC0DA-4158-4527-B7CE-9270B080DEB5}" type="pres">
      <dgm:prSet presAssocID="{F67D5006-2853-48C9-A8BC-9AF541957979}" presName="node" presStyleLbl="node1" presStyleIdx="0" presStyleCnt="5">
        <dgm:presLayoutVars>
          <dgm:bulletEnabled val="1"/>
        </dgm:presLayoutVars>
      </dgm:prSet>
      <dgm:spPr/>
      <dgm:t>
        <a:bodyPr/>
        <a:lstStyle/>
        <a:p>
          <a:endParaRPr lang="en-US"/>
        </a:p>
      </dgm:t>
    </dgm:pt>
    <dgm:pt modelId="{B315428F-EB32-4ABE-8F0F-5AF3E9249ECD}" type="pres">
      <dgm:prSet presAssocID="{316AE120-32DE-4209-A548-85235ABE966F}" presName="parTrans" presStyleLbl="bgSibTrans2D1" presStyleIdx="1" presStyleCnt="5"/>
      <dgm:spPr/>
      <dgm:t>
        <a:bodyPr/>
        <a:lstStyle/>
        <a:p>
          <a:endParaRPr lang="en-US"/>
        </a:p>
      </dgm:t>
    </dgm:pt>
    <dgm:pt modelId="{E5C140AC-89E6-4B9E-81D3-BB1790A2CE96}" type="pres">
      <dgm:prSet presAssocID="{D641D34D-A704-45FB-99F4-209999D0DC00}" presName="node" presStyleLbl="node1" presStyleIdx="1" presStyleCnt="5" custScaleX="129554" custScaleY="97085">
        <dgm:presLayoutVars>
          <dgm:bulletEnabled val="1"/>
        </dgm:presLayoutVars>
      </dgm:prSet>
      <dgm:spPr/>
      <dgm:t>
        <a:bodyPr/>
        <a:lstStyle/>
        <a:p>
          <a:endParaRPr lang="en-US"/>
        </a:p>
      </dgm:t>
    </dgm:pt>
    <dgm:pt modelId="{CCBFC53B-8F5F-4B73-800A-E541EF5A10B2}" type="pres">
      <dgm:prSet presAssocID="{780B6464-D721-4687-8189-B0CD71EA7B20}" presName="parTrans" presStyleLbl="bgSibTrans2D1" presStyleIdx="2" presStyleCnt="5" custLinFactNeighborX="1660"/>
      <dgm:spPr/>
      <dgm:t>
        <a:bodyPr/>
        <a:lstStyle/>
        <a:p>
          <a:endParaRPr lang="en-US"/>
        </a:p>
      </dgm:t>
    </dgm:pt>
    <dgm:pt modelId="{029C2450-7BD1-415D-836C-0936F719BB6B}" type="pres">
      <dgm:prSet presAssocID="{EE86CF1F-FC9D-46A9-AE1C-B6463C40BEC4}" presName="node" presStyleLbl="node1" presStyleIdx="2" presStyleCnt="5" custRadScaleRad="100029" custRadScaleInc="3862">
        <dgm:presLayoutVars>
          <dgm:bulletEnabled val="1"/>
        </dgm:presLayoutVars>
      </dgm:prSet>
      <dgm:spPr/>
      <dgm:t>
        <a:bodyPr/>
        <a:lstStyle/>
        <a:p>
          <a:endParaRPr lang="en-US"/>
        </a:p>
      </dgm:t>
    </dgm:pt>
    <dgm:pt modelId="{81127060-414E-4D8E-AF31-BAB9A9E17F08}" type="pres">
      <dgm:prSet presAssocID="{E3F84AAD-94C4-4839-A653-EA91DA8760C9}" presName="parTrans" presStyleLbl="bgSibTrans2D1" presStyleIdx="3" presStyleCnt="5"/>
      <dgm:spPr/>
      <dgm:t>
        <a:bodyPr/>
        <a:lstStyle/>
        <a:p>
          <a:endParaRPr lang="en-US"/>
        </a:p>
      </dgm:t>
    </dgm:pt>
    <dgm:pt modelId="{DD7F2ADF-A472-4CD4-91FB-B9326A599C1C}" type="pres">
      <dgm:prSet presAssocID="{AED93C8F-D7E7-4448-A22D-C3862A2D5604}" presName="node" presStyleLbl="node1" presStyleIdx="3" presStyleCnt="5" custScaleX="133347">
        <dgm:presLayoutVars>
          <dgm:bulletEnabled val="1"/>
        </dgm:presLayoutVars>
      </dgm:prSet>
      <dgm:spPr/>
      <dgm:t>
        <a:bodyPr/>
        <a:lstStyle/>
        <a:p>
          <a:endParaRPr lang="en-US"/>
        </a:p>
      </dgm:t>
    </dgm:pt>
    <dgm:pt modelId="{5D652EB7-53EA-48AE-8088-1C304E9D1D07}" type="pres">
      <dgm:prSet presAssocID="{3033EF37-69EF-4936-92BA-F4311F269242}" presName="parTrans" presStyleLbl="bgSibTrans2D1" presStyleIdx="4" presStyleCnt="5"/>
      <dgm:spPr/>
      <dgm:t>
        <a:bodyPr/>
        <a:lstStyle/>
        <a:p>
          <a:endParaRPr lang="en-US"/>
        </a:p>
      </dgm:t>
    </dgm:pt>
    <dgm:pt modelId="{04AC23ED-20F9-48F8-8B12-1D887E0634E5}" type="pres">
      <dgm:prSet presAssocID="{31CCDDED-EAC6-46BD-84A6-E81F5885AF14}" presName="node" presStyleLbl="node1" presStyleIdx="4" presStyleCnt="5">
        <dgm:presLayoutVars>
          <dgm:bulletEnabled val="1"/>
        </dgm:presLayoutVars>
      </dgm:prSet>
      <dgm:spPr/>
      <dgm:t>
        <a:bodyPr/>
        <a:lstStyle/>
        <a:p>
          <a:endParaRPr lang="en-US"/>
        </a:p>
      </dgm:t>
    </dgm:pt>
  </dgm:ptLst>
  <dgm:cxnLst>
    <dgm:cxn modelId="{5ED7BA6A-CAFA-4043-82F2-CA9BC343AF56}" type="presOf" srcId="{AED93C8F-D7E7-4448-A22D-C3862A2D5604}" destId="{DD7F2ADF-A472-4CD4-91FB-B9326A599C1C}" srcOrd="0" destOrd="0" presId="urn:microsoft.com/office/officeart/2005/8/layout/radial4"/>
    <dgm:cxn modelId="{8E6D14D8-09FF-4C1C-B06B-377CD174F2EF}" type="presOf" srcId="{316AE120-32DE-4209-A548-85235ABE966F}" destId="{B315428F-EB32-4ABE-8F0F-5AF3E9249ECD}" srcOrd="0" destOrd="0" presId="urn:microsoft.com/office/officeart/2005/8/layout/radial4"/>
    <dgm:cxn modelId="{624B04DB-7EC1-4FCF-832A-F1C2783B3B91}" type="presOf" srcId="{DD51587E-B23D-47C3-AB0A-67A6308B7446}" destId="{04FEF230-911D-4309-926C-B4EA6FE29251}" srcOrd="0" destOrd="0" presId="urn:microsoft.com/office/officeart/2005/8/layout/radial4"/>
    <dgm:cxn modelId="{34B49C29-85EE-41FB-84F8-73D143E8E402}" srcId="{97E9E5DF-B2FC-4A50-82FD-8E3226CCBA7D}" destId="{F67D5006-2853-48C9-A8BC-9AF541957979}" srcOrd="0" destOrd="0" parTransId="{ED9E1DD8-1E46-4B20-8D30-1175E3F4827E}" sibTransId="{87E3B675-F3CD-494F-AB54-73F7A6F0260E}"/>
    <dgm:cxn modelId="{A6851EAD-AA6A-48FB-AA22-7D0C0B1FA04C}" srcId="{97E9E5DF-B2FC-4A50-82FD-8E3226CCBA7D}" destId="{AED93C8F-D7E7-4448-A22D-C3862A2D5604}" srcOrd="3" destOrd="0" parTransId="{E3F84AAD-94C4-4839-A653-EA91DA8760C9}" sibTransId="{F34417AF-17CC-4C93-8834-7F9974CA51DB}"/>
    <dgm:cxn modelId="{0AE76077-13BB-4536-81C6-56CFDA50AB20}" type="presOf" srcId="{780B6464-D721-4687-8189-B0CD71EA7B20}" destId="{CCBFC53B-8F5F-4B73-800A-E541EF5A10B2}" srcOrd="0" destOrd="0" presId="urn:microsoft.com/office/officeart/2005/8/layout/radial4"/>
    <dgm:cxn modelId="{0897143B-A61E-4263-9599-9EF5B1E88CC3}" srcId="{DD51587E-B23D-47C3-AB0A-67A6308B7446}" destId="{97E9E5DF-B2FC-4A50-82FD-8E3226CCBA7D}" srcOrd="0" destOrd="0" parTransId="{8542B6D7-29C2-4B11-9457-4514D148A32B}" sibTransId="{A2FDD341-411F-4FB4-B5B6-AD3B3CB82126}"/>
    <dgm:cxn modelId="{EA4F7649-77DE-4A52-8D01-950C5AFBB259}" type="presOf" srcId="{3033EF37-69EF-4936-92BA-F4311F269242}" destId="{5D652EB7-53EA-48AE-8088-1C304E9D1D07}" srcOrd="0" destOrd="0" presId="urn:microsoft.com/office/officeart/2005/8/layout/radial4"/>
    <dgm:cxn modelId="{344C22BA-1FCB-4310-BA4A-1016176CE20F}" type="presOf" srcId="{ED9E1DD8-1E46-4B20-8D30-1175E3F4827E}" destId="{FFFA21C7-AD0A-46A5-A90F-8795E7E3551B}" srcOrd="0" destOrd="0" presId="urn:microsoft.com/office/officeart/2005/8/layout/radial4"/>
    <dgm:cxn modelId="{BF55B6CA-804D-4F14-A75A-E90867F7B260}" type="presOf" srcId="{31CCDDED-EAC6-46BD-84A6-E81F5885AF14}" destId="{04AC23ED-20F9-48F8-8B12-1D887E0634E5}" srcOrd="0" destOrd="0" presId="urn:microsoft.com/office/officeart/2005/8/layout/radial4"/>
    <dgm:cxn modelId="{D3D0A8BD-F38A-4190-9D4C-6576ACF04122}" type="presOf" srcId="{97E9E5DF-B2FC-4A50-82FD-8E3226CCBA7D}" destId="{DD65C3EC-F0BD-484A-99D9-AC287E4A936D}" srcOrd="0" destOrd="0" presId="urn:microsoft.com/office/officeart/2005/8/layout/radial4"/>
    <dgm:cxn modelId="{79981016-11ED-440B-A544-B45E17F707C4}" type="presOf" srcId="{E3F84AAD-94C4-4839-A653-EA91DA8760C9}" destId="{81127060-414E-4D8E-AF31-BAB9A9E17F08}" srcOrd="0" destOrd="0" presId="urn:microsoft.com/office/officeart/2005/8/layout/radial4"/>
    <dgm:cxn modelId="{42D93EED-836D-471E-9F8E-E0A4D0EBB2BE}" type="presOf" srcId="{EE86CF1F-FC9D-46A9-AE1C-B6463C40BEC4}" destId="{029C2450-7BD1-415D-836C-0936F719BB6B}" srcOrd="0" destOrd="0" presId="urn:microsoft.com/office/officeart/2005/8/layout/radial4"/>
    <dgm:cxn modelId="{A0264E91-21E1-43CD-BDD1-F76F3B4BE90A}" srcId="{97E9E5DF-B2FC-4A50-82FD-8E3226CCBA7D}" destId="{31CCDDED-EAC6-46BD-84A6-E81F5885AF14}" srcOrd="4" destOrd="0" parTransId="{3033EF37-69EF-4936-92BA-F4311F269242}" sibTransId="{8556D29A-EB4F-4AA0-94A4-253082D241E2}"/>
    <dgm:cxn modelId="{B2D423DD-ED9F-448F-A1DE-6F297558A8AA}" type="presOf" srcId="{F67D5006-2853-48C9-A8BC-9AF541957979}" destId="{5DEEC0DA-4158-4527-B7CE-9270B080DEB5}" srcOrd="0" destOrd="0" presId="urn:microsoft.com/office/officeart/2005/8/layout/radial4"/>
    <dgm:cxn modelId="{03066540-AB71-4255-A1CE-E8A97C2477B1}" srcId="{97E9E5DF-B2FC-4A50-82FD-8E3226CCBA7D}" destId="{EE86CF1F-FC9D-46A9-AE1C-B6463C40BEC4}" srcOrd="2" destOrd="0" parTransId="{780B6464-D721-4687-8189-B0CD71EA7B20}" sibTransId="{0246DE35-F91C-4564-A242-DD545F537A87}"/>
    <dgm:cxn modelId="{75CE1462-A9FE-4106-A1B6-E23379DAC967}" type="presOf" srcId="{D641D34D-A704-45FB-99F4-209999D0DC00}" destId="{E5C140AC-89E6-4B9E-81D3-BB1790A2CE96}" srcOrd="0" destOrd="0" presId="urn:microsoft.com/office/officeart/2005/8/layout/radial4"/>
    <dgm:cxn modelId="{778259E0-F840-4696-92B3-008C2B2A0CFC}" srcId="{97E9E5DF-B2FC-4A50-82FD-8E3226CCBA7D}" destId="{D641D34D-A704-45FB-99F4-209999D0DC00}" srcOrd="1" destOrd="0" parTransId="{316AE120-32DE-4209-A548-85235ABE966F}" sibTransId="{CC1D16A0-00E6-4CAD-B4DD-B3A5F530A3DA}"/>
    <dgm:cxn modelId="{77D93A2D-317D-4A13-A6D3-04E85816F66A}" type="presParOf" srcId="{04FEF230-911D-4309-926C-B4EA6FE29251}" destId="{DD65C3EC-F0BD-484A-99D9-AC287E4A936D}" srcOrd="0" destOrd="0" presId="urn:microsoft.com/office/officeart/2005/8/layout/radial4"/>
    <dgm:cxn modelId="{2CBB99CE-4D26-446D-A853-E37D9A3F8A6A}" type="presParOf" srcId="{04FEF230-911D-4309-926C-B4EA6FE29251}" destId="{FFFA21C7-AD0A-46A5-A90F-8795E7E3551B}" srcOrd="1" destOrd="0" presId="urn:microsoft.com/office/officeart/2005/8/layout/radial4"/>
    <dgm:cxn modelId="{B00D7B80-F92D-4341-90DC-952FB9DA969F}" type="presParOf" srcId="{04FEF230-911D-4309-926C-B4EA6FE29251}" destId="{5DEEC0DA-4158-4527-B7CE-9270B080DEB5}" srcOrd="2" destOrd="0" presId="urn:microsoft.com/office/officeart/2005/8/layout/radial4"/>
    <dgm:cxn modelId="{8B314A53-A5B4-401D-A112-4B919F7EC27F}" type="presParOf" srcId="{04FEF230-911D-4309-926C-B4EA6FE29251}" destId="{B315428F-EB32-4ABE-8F0F-5AF3E9249ECD}" srcOrd="3" destOrd="0" presId="urn:microsoft.com/office/officeart/2005/8/layout/radial4"/>
    <dgm:cxn modelId="{7BED753D-EEC5-40AD-ACD8-30C436D97FED}" type="presParOf" srcId="{04FEF230-911D-4309-926C-B4EA6FE29251}" destId="{E5C140AC-89E6-4B9E-81D3-BB1790A2CE96}" srcOrd="4" destOrd="0" presId="urn:microsoft.com/office/officeart/2005/8/layout/radial4"/>
    <dgm:cxn modelId="{D78A540B-3D9C-485F-B157-02F0098A2C0D}" type="presParOf" srcId="{04FEF230-911D-4309-926C-B4EA6FE29251}" destId="{CCBFC53B-8F5F-4B73-800A-E541EF5A10B2}" srcOrd="5" destOrd="0" presId="urn:microsoft.com/office/officeart/2005/8/layout/radial4"/>
    <dgm:cxn modelId="{DBEEACB9-018D-4027-A8A5-055DC06B4FE1}" type="presParOf" srcId="{04FEF230-911D-4309-926C-B4EA6FE29251}" destId="{029C2450-7BD1-415D-836C-0936F719BB6B}" srcOrd="6" destOrd="0" presId="urn:microsoft.com/office/officeart/2005/8/layout/radial4"/>
    <dgm:cxn modelId="{BEE93B5D-C707-41B3-A6B4-930D061ADA6B}" type="presParOf" srcId="{04FEF230-911D-4309-926C-B4EA6FE29251}" destId="{81127060-414E-4D8E-AF31-BAB9A9E17F08}" srcOrd="7" destOrd="0" presId="urn:microsoft.com/office/officeart/2005/8/layout/radial4"/>
    <dgm:cxn modelId="{BDAA20E5-B1B4-40DE-98C8-00DD52E8EA73}" type="presParOf" srcId="{04FEF230-911D-4309-926C-B4EA6FE29251}" destId="{DD7F2ADF-A472-4CD4-91FB-B9326A599C1C}" srcOrd="8" destOrd="0" presId="urn:microsoft.com/office/officeart/2005/8/layout/radial4"/>
    <dgm:cxn modelId="{BE4B46E4-EB10-4988-9330-D79588B255F3}" type="presParOf" srcId="{04FEF230-911D-4309-926C-B4EA6FE29251}" destId="{5D652EB7-53EA-48AE-8088-1C304E9D1D07}" srcOrd="9" destOrd="0" presId="urn:microsoft.com/office/officeart/2005/8/layout/radial4"/>
    <dgm:cxn modelId="{20F77305-88CB-411F-BF7B-2A79C29E85EA}" type="presParOf" srcId="{04FEF230-911D-4309-926C-B4EA6FE29251}" destId="{04AC23ED-20F9-48F8-8B12-1D887E0634E5}"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D62B0F31-B464-4F09-9EF9-405BF405E630}" type="doc">
      <dgm:prSet loTypeId="urn:microsoft.com/office/officeart/2005/8/layout/StepDownProcess" loCatId="process" qsTypeId="urn:microsoft.com/office/officeart/2005/8/quickstyle/simple1" qsCatId="simple" csTypeId="urn:microsoft.com/office/officeart/2005/8/colors/accent3_1" csCatId="accent3" phldr="1"/>
      <dgm:spPr/>
      <dgm:t>
        <a:bodyPr/>
        <a:lstStyle/>
        <a:p>
          <a:endParaRPr lang="en-US"/>
        </a:p>
      </dgm:t>
    </dgm:pt>
    <dgm:pt modelId="{9BFB9A62-D0DC-4E00-BD21-B6BCD4F786E8}">
      <dgm:prSet phldrT="[Text]"/>
      <dgm:spPr/>
      <dgm:t>
        <a:bodyPr/>
        <a:lstStyle/>
        <a:p>
          <a:r>
            <a:rPr lang="en-US" dirty="0" err="1" smtClean="0"/>
            <a:t>Grapho</a:t>
          </a:r>
          <a:r>
            <a:rPr lang="en-US" dirty="0" smtClean="0"/>
            <a:t>-phonetic</a:t>
          </a:r>
          <a:endParaRPr lang="en-US" dirty="0"/>
        </a:p>
      </dgm:t>
    </dgm:pt>
    <dgm:pt modelId="{F788D636-4EA5-4510-984B-CE06D4F23480}" type="parTrans" cxnId="{388DA51D-1572-40E0-A901-6C3E533320E1}">
      <dgm:prSet/>
      <dgm:spPr/>
      <dgm:t>
        <a:bodyPr/>
        <a:lstStyle/>
        <a:p>
          <a:endParaRPr lang="en-US"/>
        </a:p>
      </dgm:t>
    </dgm:pt>
    <dgm:pt modelId="{B78E1330-6FB1-47CB-A17E-8D8279F7D6B2}" type="sibTrans" cxnId="{388DA51D-1572-40E0-A901-6C3E533320E1}">
      <dgm:prSet/>
      <dgm:spPr/>
      <dgm:t>
        <a:bodyPr/>
        <a:lstStyle/>
        <a:p>
          <a:endParaRPr lang="en-US"/>
        </a:p>
      </dgm:t>
    </dgm:pt>
    <dgm:pt modelId="{F71C1FC9-12F1-4797-AFBE-E189B69401C3}">
      <dgm:prSet phldrT="[Text]" custT="1"/>
      <dgm:spPr/>
      <dgm:t>
        <a:bodyPr/>
        <a:lstStyle/>
        <a:p>
          <a:r>
            <a:rPr lang="en-US" sz="1600" dirty="0" smtClean="0"/>
            <a:t>Preserves an aspect of phonetics of the written word</a:t>
          </a:r>
          <a:endParaRPr lang="en-US" sz="1600" dirty="0"/>
        </a:p>
      </dgm:t>
    </dgm:pt>
    <dgm:pt modelId="{330B645E-D7C0-45EC-A28B-3554217A5D26}" type="parTrans" cxnId="{B991327C-69BA-4CBC-9CA9-1FBD954A150A}">
      <dgm:prSet/>
      <dgm:spPr/>
      <dgm:t>
        <a:bodyPr/>
        <a:lstStyle/>
        <a:p>
          <a:endParaRPr lang="en-US"/>
        </a:p>
      </dgm:t>
    </dgm:pt>
    <dgm:pt modelId="{071EECAE-201E-4E76-929B-E629223F29F7}" type="sibTrans" cxnId="{B991327C-69BA-4CBC-9CA9-1FBD954A150A}">
      <dgm:prSet/>
      <dgm:spPr/>
      <dgm:t>
        <a:bodyPr/>
        <a:lstStyle/>
        <a:p>
          <a:endParaRPr lang="en-US"/>
        </a:p>
      </dgm:t>
    </dgm:pt>
    <dgm:pt modelId="{E750B6D1-2D69-4FA2-8A2E-05AAEE1E0FAA}">
      <dgm:prSet phldrT="[Text]"/>
      <dgm:spPr/>
      <dgm:t>
        <a:bodyPr/>
        <a:lstStyle/>
        <a:p>
          <a:r>
            <a:rPr lang="en-US" dirty="0" smtClean="0"/>
            <a:t>Syntactic</a:t>
          </a:r>
          <a:endParaRPr lang="en-US" dirty="0"/>
        </a:p>
      </dgm:t>
    </dgm:pt>
    <dgm:pt modelId="{976F4EE6-6F2D-4EB7-992A-68E9727D5AF7}" type="parTrans" cxnId="{8D458E8D-55F3-4A06-94E3-32A363B1F65F}">
      <dgm:prSet/>
      <dgm:spPr/>
      <dgm:t>
        <a:bodyPr/>
        <a:lstStyle/>
        <a:p>
          <a:endParaRPr lang="en-US"/>
        </a:p>
      </dgm:t>
    </dgm:pt>
    <dgm:pt modelId="{159F5C0F-2931-4DAD-BD48-6D9E8995E114}" type="sibTrans" cxnId="{8D458E8D-55F3-4A06-94E3-32A363B1F65F}">
      <dgm:prSet/>
      <dgm:spPr/>
      <dgm:t>
        <a:bodyPr/>
        <a:lstStyle/>
        <a:p>
          <a:endParaRPr lang="en-US"/>
        </a:p>
      </dgm:t>
    </dgm:pt>
    <dgm:pt modelId="{2A4FE335-1036-4E28-836C-C8CE635DE729}">
      <dgm:prSet phldrT="[Text]" custT="1"/>
      <dgm:spPr/>
      <dgm:t>
        <a:bodyPr/>
        <a:lstStyle/>
        <a:p>
          <a:r>
            <a:rPr lang="en-US" sz="1600" dirty="0" smtClean="0"/>
            <a:t>Preserves grammar of the written word</a:t>
          </a:r>
          <a:endParaRPr lang="en-US" sz="1600" dirty="0"/>
        </a:p>
      </dgm:t>
    </dgm:pt>
    <dgm:pt modelId="{0591C027-2278-4884-8463-2FD693CA1629}" type="parTrans" cxnId="{ED3D4F14-CC60-481D-81A5-2A63F4C022E2}">
      <dgm:prSet/>
      <dgm:spPr/>
      <dgm:t>
        <a:bodyPr/>
        <a:lstStyle/>
        <a:p>
          <a:endParaRPr lang="en-US"/>
        </a:p>
      </dgm:t>
    </dgm:pt>
    <dgm:pt modelId="{B4A44688-0457-4BE6-AB63-70CB8C8ACE51}" type="sibTrans" cxnId="{ED3D4F14-CC60-481D-81A5-2A63F4C022E2}">
      <dgm:prSet/>
      <dgm:spPr/>
      <dgm:t>
        <a:bodyPr/>
        <a:lstStyle/>
        <a:p>
          <a:endParaRPr lang="en-US"/>
        </a:p>
      </dgm:t>
    </dgm:pt>
    <dgm:pt modelId="{B3B3F962-B71B-4134-AB3F-C8E3F2244309}">
      <dgm:prSet phldrT="[Text]"/>
      <dgm:spPr/>
      <dgm:t>
        <a:bodyPr/>
        <a:lstStyle/>
        <a:p>
          <a:r>
            <a:rPr lang="en-US" dirty="0" smtClean="0"/>
            <a:t>Semantic</a:t>
          </a:r>
          <a:endParaRPr lang="en-US" dirty="0"/>
        </a:p>
      </dgm:t>
    </dgm:pt>
    <dgm:pt modelId="{DFE4584C-25FF-4F90-BE9C-137237F588D6}" type="parTrans" cxnId="{F3F5F01A-0EEB-41E3-962B-4AC8AB135CD0}">
      <dgm:prSet/>
      <dgm:spPr/>
      <dgm:t>
        <a:bodyPr/>
        <a:lstStyle/>
        <a:p>
          <a:endParaRPr lang="en-US"/>
        </a:p>
      </dgm:t>
    </dgm:pt>
    <dgm:pt modelId="{FEB4C54A-D39C-4388-A262-90C817F4109A}" type="sibTrans" cxnId="{F3F5F01A-0EEB-41E3-962B-4AC8AB135CD0}">
      <dgm:prSet/>
      <dgm:spPr/>
      <dgm:t>
        <a:bodyPr/>
        <a:lstStyle/>
        <a:p>
          <a:endParaRPr lang="en-US"/>
        </a:p>
      </dgm:t>
    </dgm:pt>
    <dgm:pt modelId="{3F683E3C-9980-4791-86DB-74A5333548EB}">
      <dgm:prSet phldrT="[Text]" custT="1"/>
      <dgm:spPr/>
      <dgm:t>
        <a:bodyPr/>
        <a:lstStyle/>
        <a:p>
          <a:r>
            <a:rPr lang="en-US" sz="1600" dirty="0" smtClean="0"/>
            <a:t>Preserves meaning of sentence</a:t>
          </a:r>
          <a:endParaRPr lang="en-US" sz="1600" dirty="0"/>
        </a:p>
      </dgm:t>
    </dgm:pt>
    <dgm:pt modelId="{7EB23AD3-10F1-4111-A2FB-57906B9EC7C0}" type="parTrans" cxnId="{1E607D0B-5D73-4778-96A1-9D6FABA9035A}">
      <dgm:prSet/>
      <dgm:spPr/>
      <dgm:t>
        <a:bodyPr/>
        <a:lstStyle/>
        <a:p>
          <a:endParaRPr lang="en-US"/>
        </a:p>
      </dgm:t>
    </dgm:pt>
    <dgm:pt modelId="{12F2ECC6-097B-49B1-8341-AAEDAE4439F2}" type="sibTrans" cxnId="{1E607D0B-5D73-4778-96A1-9D6FABA9035A}">
      <dgm:prSet/>
      <dgm:spPr/>
      <dgm:t>
        <a:bodyPr/>
        <a:lstStyle/>
        <a:p>
          <a:endParaRPr lang="en-US"/>
        </a:p>
      </dgm:t>
    </dgm:pt>
    <dgm:pt modelId="{641D7107-5721-43C9-9EA8-F30B9D252C21}">
      <dgm:prSet phldrT="[Text]" custT="1"/>
      <dgm:spPr/>
      <dgm:t>
        <a:bodyPr/>
        <a:lstStyle/>
        <a:p>
          <a:r>
            <a:rPr lang="en-US" sz="1600" b="1" i="1" u="sng" dirty="0" smtClean="0"/>
            <a:t>FRIEND</a:t>
          </a:r>
          <a:r>
            <a:rPr lang="en-US" sz="1600" b="1" i="1" dirty="0" smtClean="0"/>
            <a:t> is spoken as </a:t>
          </a:r>
          <a:r>
            <a:rPr lang="en-US" sz="1600" b="1" i="1" u="sng" dirty="0" smtClean="0"/>
            <a:t>FRIED </a:t>
          </a:r>
          <a:endParaRPr lang="en-US" sz="1600" b="1" i="1" u="sng" dirty="0"/>
        </a:p>
      </dgm:t>
    </dgm:pt>
    <dgm:pt modelId="{72F8A0E6-D17E-4A1A-A9B2-3232421D3F62}" type="parTrans" cxnId="{AC2CAEBA-B987-48D7-8211-34AD36DF6B66}">
      <dgm:prSet/>
      <dgm:spPr/>
      <dgm:t>
        <a:bodyPr/>
        <a:lstStyle/>
        <a:p>
          <a:endParaRPr lang="en-US"/>
        </a:p>
      </dgm:t>
    </dgm:pt>
    <dgm:pt modelId="{0755D210-DFEC-418C-8DBD-6050890A369F}" type="sibTrans" cxnId="{AC2CAEBA-B987-48D7-8211-34AD36DF6B66}">
      <dgm:prSet/>
      <dgm:spPr/>
      <dgm:t>
        <a:bodyPr/>
        <a:lstStyle/>
        <a:p>
          <a:endParaRPr lang="en-US"/>
        </a:p>
      </dgm:t>
    </dgm:pt>
    <dgm:pt modelId="{893ABFEE-C319-4340-9691-77F962E87265}">
      <dgm:prSet phldrT="[Text]" custT="1"/>
      <dgm:spPr/>
      <dgm:t>
        <a:bodyPr/>
        <a:lstStyle/>
        <a:p>
          <a:r>
            <a:rPr lang="en-US" sz="1600" b="1" i="1" u="sng" dirty="0" smtClean="0"/>
            <a:t>RAN</a:t>
          </a:r>
          <a:r>
            <a:rPr lang="en-US" sz="1600" b="1" i="1" dirty="0" smtClean="0"/>
            <a:t> is the same part of speech as </a:t>
          </a:r>
          <a:r>
            <a:rPr lang="en-US" sz="1600" b="1" i="1" u="sng" dirty="0" smtClean="0"/>
            <a:t>JOGGED</a:t>
          </a:r>
          <a:endParaRPr lang="en-US" sz="1600" b="1" i="1" u="sng" dirty="0"/>
        </a:p>
      </dgm:t>
    </dgm:pt>
    <dgm:pt modelId="{88C66515-9912-423B-A198-6AFF08F49999}" type="parTrans" cxnId="{F37FC40D-B813-424F-A371-730AB0B7D4EF}">
      <dgm:prSet/>
      <dgm:spPr/>
      <dgm:t>
        <a:bodyPr/>
        <a:lstStyle/>
        <a:p>
          <a:endParaRPr lang="en-US"/>
        </a:p>
      </dgm:t>
    </dgm:pt>
    <dgm:pt modelId="{3374FA8C-40B0-44C2-B08C-B0024DC91EF2}" type="sibTrans" cxnId="{F37FC40D-B813-424F-A371-730AB0B7D4EF}">
      <dgm:prSet/>
      <dgm:spPr/>
      <dgm:t>
        <a:bodyPr/>
        <a:lstStyle/>
        <a:p>
          <a:endParaRPr lang="en-US"/>
        </a:p>
      </dgm:t>
    </dgm:pt>
    <dgm:pt modelId="{76FF103B-DF20-446C-9F8E-40D56806359F}">
      <dgm:prSet phldrT="[Text]" custT="1"/>
      <dgm:spPr/>
      <dgm:t>
        <a:bodyPr/>
        <a:lstStyle/>
        <a:p>
          <a:r>
            <a:rPr lang="en-US" sz="1600" b="1" i="1" u="sng" dirty="0" smtClean="0"/>
            <a:t>THE WOMAN IS TALL </a:t>
          </a:r>
          <a:r>
            <a:rPr lang="en-US" sz="1600" b="1" i="1" dirty="0" smtClean="0"/>
            <a:t>has the same meaning as </a:t>
          </a:r>
          <a:r>
            <a:rPr lang="en-US" sz="1600" b="1" i="1" u="sng" dirty="0" smtClean="0"/>
            <a:t>THE LADY IS TALL</a:t>
          </a:r>
          <a:endParaRPr lang="en-US" sz="1600" b="1" i="1" u="sng" dirty="0"/>
        </a:p>
      </dgm:t>
    </dgm:pt>
    <dgm:pt modelId="{F7D168DE-22F1-40A4-ACC4-BDAE6A8BEC14}" type="parTrans" cxnId="{9005E196-4BCF-4627-A942-6922C26D1296}">
      <dgm:prSet/>
      <dgm:spPr/>
      <dgm:t>
        <a:bodyPr/>
        <a:lstStyle/>
        <a:p>
          <a:endParaRPr lang="en-US"/>
        </a:p>
      </dgm:t>
    </dgm:pt>
    <dgm:pt modelId="{53AFDBC3-73D6-40FA-BADB-B33C5A0C6654}" type="sibTrans" cxnId="{9005E196-4BCF-4627-A942-6922C26D1296}">
      <dgm:prSet/>
      <dgm:spPr/>
      <dgm:t>
        <a:bodyPr/>
        <a:lstStyle/>
        <a:p>
          <a:endParaRPr lang="en-US"/>
        </a:p>
      </dgm:t>
    </dgm:pt>
    <dgm:pt modelId="{8CEA6B2F-AFA2-403F-8057-3E2D2371E506}" type="pres">
      <dgm:prSet presAssocID="{D62B0F31-B464-4F09-9EF9-405BF405E630}" presName="rootnode" presStyleCnt="0">
        <dgm:presLayoutVars>
          <dgm:chMax/>
          <dgm:chPref/>
          <dgm:dir/>
          <dgm:animLvl val="lvl"/>
        </dgm:presLayoutVars>
      </dgm:prSet>
      <dgm:spPr/>
      <dgm:t>
        <a:bodyPr/>
        <a:lstStyle/>
        <a:p>
          <a:endParaRPr lang="en-US"/>
        </a:p>
      </dgm:t>
    </dgm:pt>
    <dgm:pt modelId="{D505925B-39E5-4BD5-BDAB-F86BD68BBFEC}" type="pres">
      <dgm:prSet presAssocID="{9BFB9A62-D0DC-4E00-BD21-B6BCD4F786E8}" presName="composite" presStyleCnt="0"/>
      <dgm:spPr/>
    </dgm:pt>
    <dgm:pt modelId="{181E7FE5-D198-42F2-BAFD-C0AE390E2BAD}" type="pres">
      <dgm:prSet presAssocID="{9BFB9A62-D0DC-4E00-BD21-B6BCD4F786E8}" presName="bentUpArrow1" presStyleLbl="alignImgPlace1" presStyleIdx="0" presStyleCnt="2"/>
      <dgm:spPr/>
    </dgm:pt>
    <dgm:pt modelId="{1F635BCF-95EC-4889-9186-BCF52035AB24}" type="pres">
      <dgm:prSet presAssocID="{9BFB9A62-D0DC-4E00-BD21-B6BCD4F786E8}" presName="ParentText" presStyleLbl="node1" presStyleIdx="0" presStyleCnt="3" custScaleX="79545">
        <dgm:presLayoutVars>
          <dgm:chMax val="1"/>
          <dgm:chPref val="1"/>
          <dgm:bulletEnabled val="1"/>
        </dgm:presLayoutVars>
      </dgm:prSet>
      <dgm:spPr/>
      <dgm:t>
        <a:bodyPr/>
        <a:lstStyle/>
        <a:p>
          <a:endParaRPr lang="en-US"/>
        </a:p>
      </dgm:t>
    </dgm:pt>
    <dgm:pt modelId="{E831B196-EF0B-4A88-959A-AFCCD339A926}" type="pres">
      <dgm:prSet presAssocID="{9BFB9A62-D0DC-4E00-BD21-B6BCD4F786E8}" presName="ChildText" presStyleLbl="revTx" presStyleIdx="0" presStyleCnt="3" custScaleX="181986" custLinFactNeighborX="32098" custLinFactNeighborY="-7122">
        <dgm:presLayoutVars>
          <dgm:chMax val="0"/>
          <dgm:chPref val="0"/>
          <dgm:bulletEnabled val="1"/>
        </dgm:presLayoutVars>
      </dgm:prSet>
      <dgm:spPr/>
      <dgm:t>
        <a:bodyPr/>
        <a:lstStyle/>
        <a:p>
          <a:endParaRPr lang="en-US"/>
        </a:p>
      </dgm:t>
    </dgm:pt>
    <dgm:pt modelId="{B9B1050A-753C-4133-B384-7DBF99FC3601}" type="pres">
      <dgm:prSet presAssocID="{B78E1330-6FB1-47CB-A17E-8D8279F7D6B2}" presName="sibTrans" presStyleCnt="0"/>
      <dgm:spPr/>
    </dgm:pt>
    <dgm:pt modelId="{321B7B9B-10C4-494C-A435-641661B2E2E5}" type="pres">
      <dgm:prSet presAssocID="{E750B6D1-2D69-4FA2-8A2E-05AAEE1E0FAA}" presName="composite" presStyleCnt="0"/>
      <dgm:spPr/>
    </dgm:pt>
    <dgm:pt modelId="{DAB8C4D5-F67C-40E2-8FDC-585D466C31E4}" type="pres">
      <dgm:prSet presAssocID="{E750B6D1-2D69-4FA2-8A2E-05AAEE1E0FAA}" presName="bentUpArrow1" presStyleLbl="alignImgPlace1" presStyleIdx="1" presStyleCnt="2"/>
      <dgm:spPr/>
    </dgm:pt>
    <dgm:pt modelId="{DFA9409E-EF46-46AE-BFF2-4B8ACEA237F8}" type="pres">
      <dgm:prSet presAssocID="{E750B6D1-2D69-4FA2-8A2E-05AAEE1E0FAA}" presName="ParentText" presStyleLbl="node1" presStyleIdx="1" presStyleCnt="3">
        <dgm:presLayoutVars>
          <dgm:chMax val="1"/>
          <dgm:chPref val="1"/>
          <dgm:bulletEnabled val="1"/>
        </dgm:presLayoutVars>
      </dgm:prSet>
      <dgm:spPr/>
      <dgm:t>
        <a:bodyPr/>
        <a:lstStyle/>
        <a:p>
          <a:endParaRPr lang="en-US"/>
        </a:p>
      </dgm:t>
    </dgm:pt>
    <dgm:pt modelId="{EE464EA7-7391-4CD3-A2A5-30FE0D75AC2B}" type="pres">
      <dgm:prSet presAssocID="{E750B6D1-2D69-4FA2-8A2E-05AAEE1E0FAA}" presName="ChildText" presStyleLbl="revTx" presStyleIdx="1" presStyleCnt="3" custScaleX="168698" custScaleY="154007" custLinFactNeighborX="44563" custLinFactNeighborY="-1934">
        <dgm:presLayoutVars>
          <dgm:chMax val="0"/>
          <dgm:chPref val="0"/>
          <dgm:bulletEnabled val="1"/>
        </dgm:presLayoutVars>
      </dgm:prSet>
      <dgm:spPr/>
      <dgm:t>
        <a:bodyPr/>
        <a:lstStyle/>
        <a:p>
          <a:endParaRPr lang="en-US"/>
        </a:p>
      </dgm:t>
    </dgm:pt>
    <dgm:pt modelId="{3213130C-14B2-42EA-9D25-D8C44EFEB963}" type="pres">
      <dgm:prSet presAssocID="{159F5C0F-2931-4DAD-BD48-6D9E8995E114}" presName="sibTrans" presStyleCnt="0"/>
      <dgm:spPr/>
    </dgm:pt>
    <dgm:pt modelId="{E719ED9C-E8C8-4F6C-8721-25DD8BE4979F}" type="pres">
      <dgm:prSet presAssocID="{B3B3F962-B71B-4134-AB3F-C8E3F2244309}" presName="composite" presStyleCnt="0"/>
      <dgm:spPr/>
    </dgm:pt>
    <dgm:pt modelId="{5AE02156-A2D6-4A82-A66F-A3B327D1C9FC}" type="pres">
      <dgm:prSet presAssocID="{B3B3F962-B71B-4134-AB3F-C8E3F2244309}" presName="ParentText" presStyleLbl="node1" presStyleIdx="2" presStyleCnt="3">
        <dgm:presLayoutVars>
          <dgm:chMax val="1"/>
          <dgm:chPref val="1"/>
          <dgm:bulletEnabled val="1"/>
        </dgm:presLayoutVars>
      </dgm:prSet>
      <dgm:spPr/>
      <dgm:t>
        <a:bodyPr/>
        <a:lstStyle/>
        <a:p>
          <a:endParaRPr lang="en-US"/>
        </a:p>
      </dgm:t>
    </dgm:pt>
    <dgm:pt modelId="{2AA7335D-4FFA-4C84-87AA-3CB657412123}" type="pres">
      <dgm:prSet presAssocID="{B3B3F962-B71B-4134-AB3F-C8E3F2244309}" presName="FinalChildText" presStyleLbl="revTx" presStyleIdx="2" presStyleCnt="3" custScaleX="151067" custScaleY="133599" custLinFactNeighborX="32978" custLinFactNeighborY="-3451">
        <dgm:presLayoutVars>
          <dgm:chMax val="0"/>
          <dgm:chPref val="0"/>
          <dgm:bulletEnabled val="1"/>
        </dgm:presLayoutVars>
      </dgm:prSet>
      <dgm:spPr/>
      <dgm:t>
        <a:bodyPr/>
        <a:lstStyle/>
        <a:p>
          <a:endParaRPr lang="en-US"/>
        </a:p>
      </dgm:t>
    </dgm:pt>
  </dgm:ptLst>
  <dgm:cxnLst>
    <dgm:cxn modelId="{F3F5F01A-0EEB-41E3-962B-4AC8AB135CD0}" srcId="{D62B0F31-B464-4F09-9EF9-405BF405E630}" destId="{B3B3F962-B71B-4134-AB3F-C8E3F2244309}" srcOrd="2" destOrd="0" parTransId="{DFE4584C-25FF-4F90-BE9C-137237F588D6}" sibTransId="{FEB4C54A-D39C-4388-A262-90C817F4109A}"/>
    <dgm:cxn modelId="{39379C22-E4D9-43A9-869D-36D0635B5396}" type="presOf" srcId="{D62B0F31-B464-4F09-9EF9-405BF405E630}" destId="{8CEA6B2F-AFA2-403F-8057-3E2D2371E506}" srcOrd="0" destOrd="0" presId="urn:microsoft.com/office/officeart/2005/8/layout/StepDownProcess"/>
    <dgm:cxn modelId="{A7E10A4B-E897-4434-9CB3-DBEDEE225D57}" type="presOf" srcId="{B3B3F962-B71B-4134-AB3F-C8E3F2244309}" destId="{5AE02156-A2D6-4A82-A66F-A3B327D1C9FC}" srcOrd="0" destOrd="0" presId="urn:microsoft.com/office/officeart/2005/8/layout/StepDownProcess"/>
    <dgm:cxn modelId="{E8A66F02-B415-4DF1-9BE3-B3F2FCDB797A}" type="presOf" srcId="{2A4FE335-1036-4E28-836C-C8CE635DE729}" destId="{EE464EA7-7391-4CD3-A2A5-30FE0D75AC2B}" srcOrd="0" destOrd="0" presId="urn:microsoft.com/office/officeart/2005/8/layout/StepDownProcess"/>
    <dgm:cxn modelId="{352D40D4-74F0-475D-A3AD-41E8209B1E5B}" type="presOf" srcId="{F71C1FC9-12F1-4797-AFBE-E189B69401C3}" destId="{E831B196-EF0B-4A88-959A-AFCCD339A926}" srcOrd="0" destOrd="0" presId="urn:microsoft.com/office/officeart/2005/8/layout/StepDownProcess"/>
    <dgm:cxn modelId="{5F5FE170-9F9B-4439-BD35-84A300AB6601}" type="presOf" srcId="{893ABFEE-C319-4340-9691-77F962E87265}" destId="{EE464EA7-7391-4CD3-A2A5-30FE0D75AC2B}" srcOrd="0" destOrd="1" presId="urn:microsoft.com/office/officeart/2005/8/layout/StepDownProcess"/>
    <dgm:cxn modelId="{C392172E-4027-4541-99CC-249486B1F5B2}" type="presOf" srcId="{9BFB9A62-D0DC-4E00-BD21-B6BCD4F786E8}" destId="{1F635BCF-95EC-4889-9186-BCF52035AB24}" srcOrd="0" destOrd="0" presId="urn:microsoft.com/office/officeart/2005/8/layout/StepDownProcess"/>
    <dgm:cxn modelId="{9A0C7C45-BDDC-4F01-ADAD-AECBF55CE30E}" type="presOf" srcId="{76FF103B-DF20-446C-9F8E-40D56806359F}" destId="{2AA7335D-4FFA-4C84-87AA-3CB657412123}" srcOrd="0" destOrd="1" presId="urn:microsoft.com/office/officeart/2005/8/layout/StepDownProcess"/>
    <dgm:cxn modelId="{AC2CAEBA-B987-48D7-8211-34AD36DF6B66}" srcId="{9BFB9A62-D0DC-4E00-BD21-B6BCD4F786E8}" destId="{641D7107-5721-43C9-9EA8-F30B9D252C21}" srcOrd="1" destOrd="0" parTransId="{72F8A0E6-D17E-4A1A-A9B2-3232421D3F62}" sibTransId="{0755D210-DFEC-418C-8DBD-6050890A369F}"/>
    <dgm:cxn modelId="{ED3D4F14-CC60-481D-81A5-2A63F4C022E2}" srcId="{E750B6D1-2D69-4FA2-8A2E-05AAEE1E0FAA}" destId="{2A4FE335-1036-4E28-836C-C8CE635DE729}" srcOrd="0" destOrd="0" parTransId="{0591C027-2278-4884-8463-2FD693CA1629}" sibTransId="{B4A44688-0457-4BE6-AB63-70CB8C8ACE51}"/>
    <dgm:cxn modelId="{8A83760F-9AE5-45DC-BC48-1AD4F6C5BAB4}" type="presOf" srcId="{3F683E3C-9980-4791-86DB-74A5333548EB}" destId="{2AA7335D-4FFA-4C84-87AA-3CB657412123}" srcOrd="0" destOrd="0" presId="urn:microsoft.com/office/officeart/2005/8/layout/StepDownProcess"/>
    <dgm:cxn modelId="{B991327C-69BA-4CBC-9CA9-1FBD954A150A}" srcId="{9BFB9A62-D0DC-4E00-BD21-B6BCD4F786E8}" destId="{F71C1FC9-12F1-4797-AFBE-E189B69401C3}" srcOrd="0" destOrd="0" parTransId="{330B645E-D7C0-45EC-A28B-3554217A5D26}" sibTransId="{071EECAE-201E-4E76-929B-E629223F29F7}"/>
    <dgm:cxn modelId="{9005E196-4BCF-4627-A942-6922C26D1296}" srcId="{B3B3F962-B71B-4134-AB3F-C8E3F2244309}" destId="{76FF103B-DF20-446C-9F8E-40D56806359F}" srcOrd="1" destOrd="0" parTransId="{F7D168DE-22F1-40A4-ACC4-BDAE6A8BEC14}" sibTransId="{53AFDBC3-73D6-40FA-BADB-B33C5A0C6654}"/>
    <dgm:cxn modelId="{388DA51D-1572-40E0-A901-6C3E533320E1}" srcId="{D62B0F31-B464-4F09-9EF9-405BF405E630}" destId="{9BFB9A62-D0DC-4E00-BD21-B6BCD4F786E8}" srcOrd="0" destOrd="0" parTransId="{F788D636-4EA5-4510-984B-CE06D4F23480}" sibTransId="{B78E1330-6FB1-47CB-A17E-8D8279F7D6B2}"/>
    <dgm:cxn modelId="{C679D508-A075-46C2-9656-AEE7E6688584}" type="presOf" srcId="{641D7107-5721-43C9-9EA8-F30B9D252C21}" destId="{E831B196-EF0B-4A88-959A-AFCCD339A926}" srcOrd="0" destOrd="1" presId="urn:microsoft.com/office/officeart/2005/8/layout/StepDownProcess"/>
    <dgm:cxn modelId="{1E607D0B-5D73-4778-96A1-9D6FABA9035A}" srcId="{B3B3F962-B71B-4134-AB3F-C8E3F2244309}" destId="{3F683E3C-9980-4791-86DB-74A5333548EB}" srcOrd="0" destOrd="0" parTransId="{7EB23AD3-10F1-4111-A2FB-57906B9EC7C0}" sibTransId="{12F2ECC6-097B-49B1-8341-AAEDAE4439F2}"/>
    <dgm:cxn modelId="{F37FC40D-B813-424F-A371-730AB0B7D4EF}" srcId="{E750B6D1-2D69-4FA2-8A2E-05AAEE1E0FAA}" destId="{893ABFEE-C319-4340-9691-77F962E87265}" srcOrd="1" destOrd="0" parTransId="{88C66515-9912-423B-A198-6AFF08F49999}" sibTransId="{3374FA8C-40B0-44C2-B08C-B0024DC91EF2}"/>
    <dgm:cxn modelId="{8D458E8D-55F3-4A06-94E3-32A363B1F65F}" srcId="{D62B0F31-B464-4F09-9EF9-405BF405E630}" destId="{E750B6D1-2D69-4FA2-8A2E-05AAEE1E0FAA}" srcOrd="1" destOrd="0" parTransId="{976F4EE6-6F2D-4EB7-992A-68E9727D5AF7}" sibTransId="{159F5C0F-2931-4DAD-BD48-6D9E8995E114}"/>
    <dgm:cxn modelId="{4A25D280-594D-43BD-A74C-3048498FC1B5}" type="presOf" srcId="{E750B6D1-2D69-4FA2-8A2E-05AAEE1E0FAA}" destId="{DFA9409E-EF46-46AE-BFF2-4B8ACEA237F8}" srcOrd="0" destOrd="0" presId="urn:microsoft.com/office/officeart/2005/8/layout/StepDownProcess"/>
    <dgm:cxn modelId="{60334967-1EAD-4201-BC84-43C206C38086}" type="presParOf" srcId="{8CEA6B2F-AFA2-403F-8057-3E2D2371E506}" destId="{D505925B-39E5-4BD5-BDAB-F86BD68BBFEC}" srcOrd="0" destOrd="0" presId="urn:microsoft.com/office/officeart/2005/8/layout/StepDownProcess"/>
    <dgm:cxn modelId="{7CDC4172-D6AB-4198-A42F-7F4440DC7ACB}" type="presParOf" srcId="{D505925B-39E5-4BD5-BDAB-F86BD68BBFEC}" destId="{181E7FE5-D198-42F2-BAFD-C0AE390E2BAD}" srcOrd="0" destOrd="0" presId="urn:microsoft.com/office/officeart/2005/8/layout/StepDownProcess"/>
    <dgm:cxn modelId="{245E9B52-C7EC-41FD-AE95-FFE4B6465590}" type="presParOf" srcId="{D505925B-39E5-4BD5-BDAB-F86BD68BBFEC}" destId="{1F635BCF-95EC-4889-9186-BCF52035AB24}" srcOrd="1" destOrd="0" presId="urn:microsoft.com/office/officeart/2005/8/layout/StepDownProcess"/>
    <dgm:cxn modelId="{B213264B-2A90-4ADA-BDC7-39A90A1CC9D8}" type="presParOf" srcId="{D505925B-39E5-4BD5-BDAB-F86BD68BBFEC}" destId="{E831B196-EF0B-4A88-959A-AFCCD339A926}" srcOrd="2" destOrd="0" presId="urn:microsoft.com/office/officeart/2005/8/layout/StepDownProcess"/>
    <dgm:cxn modelId="{ADAE86F0-7822-4345-AAFD-CA6FA8070E4F}" type="presParOf" srcId="{8CEA6B2F-AFA2-403F-8057-3E2D2371E506}" destId="{B9B1050A-753C-4133-B384-7DBF99FC3601}" srcOrd="1" destOrd="0" presId="urn:microsoft.com/office/officeart/2005/8/layout/StepDownProcess"/>
    <dgm:cxn modelId="{D90D748C-466D-451E-8ED5-9E38EF128448}" type="presParOf" srcId="{8CEA6B2F-AFA2-403F-8057-3E2D2371E506}" destId="{321B7B9B-10C4-494C-A435-641661B2E2E5}" srcOrd="2" destOrd="0" presId="urn:microsoft.com/office/officeart/2005/8/layout/StepDownProcess"/>
    <dgm:cxn modelId="{9996EFD1-2324-414C-BE7F-A9ABEBA537BF}" type="presParOf" srcId="{321B7B9B-10C4-494C-A435-641661B2E2E5}" destId="{DAB8C4D5-F67C-40E2-8FDC-585D466C31E4}" srcOrd="0" destOrd="0" presId="urn:microsoft.com/office/officeart/2005/8/layout/StepDownProcess"/>
    <dgm:cxn modelId="{0D5741B7-3A50-4503-AE3E-364D222EF260}" type="presParOf" srcId="{321B7B9B-10C4-494C-A435-641661B2E2E5}" destId="{DFA9409E-EF46-46AE-BFF2-4B8ACEA237F8}" srcOrd="1" destOrd="0" presId="urn:microsoft.com/office/officeart/2005/8/layout/StepDownProcess"/>
    <dgm:cxn modelId="{A6CD1FDA-DF0E-47FC-BBBF-74C5FBDD3E8A}" type="presParOf" srcId="{321B7B9B-10C4-494C-A435-641661B2E2E5}" destId="{EE464EA7-7391-4CD3-A2A5-30FE0D75AC2B}" srcOrd="2" destOrd="0" presId="urn:microsoft.com/office/officeart/2005/8/layout/StepDownProcess"/>
    <dgm:cxn modelId="{E186FC60-5F12-4F17-B68B-F224AD55ECBD}" type="presParOf" srcId="{8CEA6B2F-AFA2-403F-8057-3E2D2371E506}" destId="{3213130C-14B2-42EA-9D25-D8C44EFEB963}" srcOrd="3" destOrd="0" presId="urn:microsoft.com/office/officeart/2005/8/layout/StepDownProcess"/>
    <dgm:cxn modelId="{746989B4-81AC-4E0D-9347-A8561AA8280B}" type="presParOf" srcId="{8CEA6B2F-AFA2-403F-8057-3E2D2371E506}" destId="{E719ED9C-E8C8-4F6C-8721-25DD8BE4979F}" srcOrd="4" destOrd="0" presId="urn:microsoft.com/office/officeart/2005/8/layout/StepDownProcess"/>
    <dgm:cxn modelId="{00624D7A-9462-4D5D-9FAF-CD15BE6800EC}" type="presParOf" srcId="{E719ED9C-E8C8-4F6C-8721-25DD8BE4979F}" destId="{5AE02156-A2D6-4A82-A66F-A3B327D1C9FC}" srcOrd="0" destOrd="0" presId="urn:microsoft.com/office/officeart/2005/8/layout/StepDownProcess"/>
    <dgm:cxn modelId="{E0358A52-3774-48E7-B17C-40DF33B2B65A}" type="presParOf" srcId="{E719ED9C-E8C8-4F6C-8721-25DD8BE4979F}" destId="{2AA7335D-4FFA-4C84-87AA-3CB657412123}"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74C91C6E-1BBF-43EF-97BD-DF375D69BCC6}"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5BEDF764-8F16-4E77-8963-A1F0249CCA9C}">
      <dgm:prSet/>
      <dgm:spPr/>
      <dgm:t>
        <a:bodyPr/>
        <a:lstStyle/>
        <a:p>
          <a:pPr rtl="0"/>
          <a:r>
            <a:rPr lang="en-US" dirty="0" smtClean="0"/>
            <a:t>Immature Counting Strategies</a:t>
          </a:r>
          <a:endParaRPr lang="en-US" dirty="0"/>
        </a:p>
      </dgm:t>
    </dgm:pt>
    <dgm:pt modelId="{E74573B6-3FA4-4435-B8C0-62C8E6A484A1}" type="parTrans" cxnId="{9D048FE1-16DA-4192-8FB5-D8B1A651442F}">
      <dgm:prSet/>
      <dgm:spPr/>
      <dgm:t>
        <a:bodyPr/>
        <a:lstStyle/>
        <a:p>
          <a:endParaRPr lang="en-US"/>
        </a:p>
      </dgm:t>
    </dgm:pt>
    <dgm:pt modelId="{CDC686C3-ADFE-4873-AB48-B99B22AA5A20}" type="sibTrans" cxnId="{9D048FE1-16DA-4192-8FB5-D8B1A651442F}">
      <dgm:prSet/>
      <dgm:spPr/>
      <dgm:t>
        <a:bodyPr/>
        <a:lstStyle/>
        <a:p>
          <a:endParaRPr lang="en-US"/>
        </a:p>
      </dgm:t>
    </dgm:pt>
    <dgm:pt modelId="{079BED2B-AC96-45A8-97EA-14E3716E537D}">
      <dgm:prSet/>
      <dgm:spPr/>
      <dgm:t>
        <a:bodyPr/>
        <a:lstStyle/>
        <a:p>
          <a:pPr rtl="0"/>
          <a:r>
            <a:rPr lang="en-US" dirty="0" smtClean="0"/>
            <a:t>No Automatic Retrieval</a:t>
          </a:r>
          <a:endParaRPr lang="en-US" dirty="0"/>
        </a:p>
      </dgm:t>
    </dgm:pt>
    <dgm:pt modelId="{2BDEAFC4-D4C8-42DF-BE6D-E3A4E8BB232E}" type="parTrans" cxnId="{3BDE2029-F678-4F1F-B09C-07C24811553A}">
      <dgm:prSet/>
      <dgm:spPr/>
      <dgm:t>
        <a:bodyPr/>
        <a:lstStyle/>
        <a:p>
          <a:endParaRPr lang="en-US"/>
        </a:p>
      </dgm:t>
    </dgm:pt>
    <dgm:pt modelId="{5689CBDE-5F72-4647-9AAE-73DC50438294}" type="sibTrans" cxnId="{3BDE2029-F678-4F1F-B09C-07C24811553A}">
      <dgm:prSet/>
      <dgm:spPr/>
      <dgm:t>
        <a:bodyPr/>
        <a:lstStyle/>
        <a:p>
          <a:endParaRPr lang="en-US"/>
        </a:p>
      </dgm:t>
    </dgm:pt>
    <dgm:pt modelId="{846E5C3B-0326-4B69-9C43-E84B1689107C}">
      <dgm:prSet/>
      <dgm:spPr/>
      <dgm:t>
        <a:bodyPr/>
        <a:lstStyle/>
        <a:p>
          <a:pPr rtl="0"/>
          <a:r>
            <a:rPr lang="en-US" dirty="0" smtClean="0"/>
            <a:t>Teach Efficient Counting Strategies (e.g., min </a:t>
          </a:r>
          <a:r>
            <a:rPr lang="en-US" dirty="0" smtClean="0">
              <a:sym typeface="Wingdings" panose="05000000000000000000" pitchFamily="2" charset="2"/>
            </a:rPr>
            <a:t> decomposition computer drill &amp; practice</a:t>
          </a:r>
          <a:r>
            <a:rPr lang="en-US" dirty="0" smtClean="0"/>
            <a:t>)</a:t>
          </a:r>
          <a:endParaRPr lang="en-US" dirty="0"/>
        </a:p>
      </dgm:t>
    </dgm:pt>
    <dgm:pt modelId="{7A94609A-A608-4177-A432-E0830A66B98C}" type="parTrans" cxnId="{124927C1-E9F7-4E8A-9231-E8613B64931E}">
      <dgm:prSet/>
      <dgm:spPr/>
      <dgm:t>
        <a:bodyPr/>
        <a:lstStyle/>
        <a:p>
          <a:endParaRPr lang="en-US"/>
        </a:p>
      </dgm:t>
    </dgm:pt>
    <dgm:pt modelId="{FA478869-8697-48CC-8637-985B23E5BCAE}" type="sibTrans" cxnId="{124927C1-E9F7-4E8A-9231-E8613B64931E}">
      <dgm:prSet/>
      <dgm:spPr/>
      <dgm:t>
        <a:bodyPr/>
        <a:lstStyle/>
        <a:p>
          <a:endParaRPr lang="en-US"/>
        </a:p>
      </dgm:t>
    </dgm:pt>
    <dgm:pt modelId="{EA05E38B-8AA5-4110-8B76-619C7569E195}">
      <dgm:prSet/>
      <dgm:spPr/>
      <dgm:t>
        <a:bodyPr/>
        <a:lstStyle/>
        <a:p>
          <a:pPr rtl="0"/>
          <a:r>
            <a:rPr lang="en-US" dirty="0" smtClean="0"/>
            <a:t>Flash Card Drill &amp; Goal Attainment </a:t>
          </a:r>
          <a:r>
            <a:rPr lang="en-US" dirty="0" smtClean="0">
              <a:sym typeface="Wingdings" panose="05000000000000000000" pitchFamily="2" charset="2"/>
            </a:rPr>
            <a:t> Mix Computer &amp; Flash Card Practice</a:t>
          </a:r>
          <a:endParaRPr lang="en-US" dirty="0"/>
        </a:p>
      </dgm:t>
    </dgm:pt>
    <dgm:pt modelId="{1343797F-E2AF-4C25-9C8B-E820323B39BA}" type="parTrans" cxnId="{E346B12D-8D02-4C1C-ADB4-32DBB53C87DE}">
      <dgm:prSet/>
      <dgm:spPr/>
      <dgm:t>
        <a:bodyPr/>
        <a:lstStyle/>
        <a:p>
          <a:endParaRPr lang="en-US"/>
        </a:p>
      </dgm:t>
    </dgm:pt>
    <dgm:pt modelId="{0ADB4951-6436-4174-9B5F-35AC65877FCB}" type="sibTrans" cxnId="{E346B12D-8D02-4C1C-ADB4-32DBB53C87DE}">
      <dgm:prSet/>
      <dgm:spPr/>
      <dgm:t>
        <a:bodyPr/>
        <a:lstStyle/>
        <a:p>
          <a:endParaRPr lang="en-US"/>
        </a:p>
      </dgm:t>
    </dgm:pt>
    <dgm:pt modelId="{00A50CCD-3E29-46B4-954F-5A6D4AF7F9CB}" type="pres">
      <dgm:prSet presAssocID="{74C91C6E-1BBF-43EF-97BD-DF375D69BCC6}" presName="Name0" presStyleCnt="0">
        <dgm:presLayoutVars>
          <dgm:dir/>
          <dgm:animLvl val="lvl"/>
          <dgm:resizeHandles/>
        </dgm:presLayoutVars>
      </dgm:prSet>
      <dgm:spPr/>
      <dgm:t>
        <a:bodyPr/>
        <a:lstStyle/>
        <a:p>
          <a:endParaRPr lang="en-US"/>
        </a:p>
      </dgm:t>
    </dgm:pt>
    <dgm:pt modelId="{A2A0B734-DBE0-4AD2-8804-68674D41C294}" type="pres">
      <dgm:prSet presAssocID="{5BEDF764-8F16-4E77-8963-A1F0249CCA9C}" presName="linNode" presStyleCnt="0"/>
      <dgm:spPr/>
    </dgm:pt>
    <dgm:pt modelId="{394DE55C-AC3C-4AAC-B314-80EF2C76FCCA}" type="pres">
      <dgm:prSet presAssocID="{5BEDF764-8F16-4E77-8963-A1F0249CCA9C}" presName="parentShp" presStyleLbl="node1" presStyleIdx="0" presStyleCnt="2">
        <dgm:presLayoutVars>
          <dgm:bulletEnabled val="1"/>
        </dgm:presLayoutVars>
      </dgm:prSet>
      <dgm:spPr/>
      <dgm:t>
        <a:bodyPr/>
        <a:lstStyle/>
        <a:p>
          <a:endParaRPr lang="en-US"/>
        </a:p>
      </dgm:t>
    </dgm:pt>
    <dgm:pt modelId="{3D7A625D-D35D-4DF5-AC1C-A1E3A69AE1A0}" type="pres">
      <dgm:prSet presAssocID="{5BEDF764-8F16-4E77-8963-A1F0249CCA9C}" presName="childShp" presStyleLbl="bgAccFollowNode1" presStyleIdx="0" presStyleCnt="2" custLinFactNeighborX="38393" custLinFactNeighborY="-3224">
        <dgm:presLayoutVars>
          <dgm:bulletEnabled val="1"/>
        </dgm:presLayoutVars>
      </dgm:prSet>
      <dgm:spPr/>
      <dgm:t>
        <a:bodyPr/>
        <a:lstStyle/>
        <a:p>
          <a:endParaRPr lang="en-US"/>
        </a:p>
      </dgm:t>
    </dgm:pt>
    <dgm:pt modelId="{8ACF3F1A-193B-406F-B04F-7A2E6BC176D8}" type="pres">
      <dgm:prSet presAssocID="{CDC686C3-ADFE-4873-AB48-B99B22AA5A20}" presName="spacing" presStyleCnt="0"/>
      <dgm:spPr/>
    </dgm:pt>
    <dgm:pt modelId="{66796A76-1D43-4073-A551-495835E413EB}" type="pres">
      <dgm:prSet presAssocID="{079BED2B-AC96-45A8-97EA-14E3716E537D}" presName="linNode" presStyleCnt="0"/>
      <dgm:spPr/>
    </dgm:pt>
    <dgm:pt modelId="{B73A153B-0B2B-4BC7-90BC-DB0B48CE535E}" type="pres">
      <dgm:prSet presAssocID="{079BED2B-AC96-45A8-97EA-14E3716E537D}" presName="parentShp" presStyleLbl="node1" presStyleIdx="1" presStyleCnt="2">
        <dgm:presLayoutVars>
          <dgm:bulletEnabled val="1"/>
        </dgm:presLayoutVars>
      </dgm:prSet>
      <dgm:spPr/>
      <dgm:t>
        <a:bodyPr/>
        <a:lstStyle/>
        <a:p>
          <a:endParaRPr lang="en-US"/>
        </a:p>
      </dgm:t>
    </dgm:pt>
    <dgm:pt modelId="{DF81EBF4-08B4-48FF-B3C8-D8835167ECC8}" type="pres">
      <dgm:prSet presAssocID="{079BED2B-AC96-45A8-97EA-14E3716E537D}" presName="childShp" presStyleLbl="bgAccFollowNode1" presStyleIdx="1" presStyleCnt="2">
        <dgm:presLayoutVars>
          <dgm:bulletEnabled val="1"/>
        </dgm:presLayoutVars>
      </dgm:prSet>
      <dgm:spPr/>
      <dgm:t>
        <a:bodyPr/>
        <a:lstStyle/>
        <a:p>
          <a:endParaRPr lang="en-US"/>
        </a:p>
      </dgm:t>
    </dgm:pt>
  </dgm:ptLst>
  <dgm:cxnLst>
    <dgm:cxn modelId="{E346B12D-8D02-4C1C-ADB4-32DBB53C87DE}" srcId="{079BED2B-AC96-45A8-97EA-14E3716E537D}" destId="{EA05E38B-8AA5-4110-8B76-619C7569E195}" srcOrd="0" destOrd="0" parTransId="{1343797F-E2AF-4C25-9C8B-E820323B39BA}" sibTransId="{0ADB4951-6436-4174-9B5F-35AC65877FCB}"/>
    <dgm:cxn modelId="{124927C1-E9F7-4E8A-9231-E8613B64931E}" srcId="{5BEDF764-8F16-4E77-8963-A1F0249CCA9C}" destId="{846E5C3B-0326-4B69-9C43-E84B1689107C}" srcOrd="0" destOrd="0" parTransId="{7A94609A-A608-4177-A432-E0830A66B98C}" sibTransId="{FA478869-8697-48CC-8637-985B23E5BCAE}"/>
    <dgm:cxn modelId="{3BDE2029-F678-4F1F-B09C-07C24811553A}" srcId="{74C91C6E-1BBF-43EF-97BD-DF375D69BCC6}" destId="{079BED2B-AC96-45A8-97EA-14E3716E537D}" srcOrd="1" destOrd="0" parTransId="{2BDEAFC4-D4C8-42DF-BE6D-E3A4E8BB232E}" sibTransId="{5689CBDE-5F72-4647-9AAE-73DC50438294}"/>
    <dgm:cxn modelId="{D0A96735-4D17-4BC0-9F84-BE603C94EB4D}" type="presOf" srcId="{74C91C6E-1BBF-43EF-97BD-DF375D69BCC6}" destId="{00A50CCD-3E29-46B4-954F-5A6D4AF7F9CB}" srcOrd="0" destOrd="0" presId="urn:microsoft.com/office/officeart/2005/8/layout/vList6"/>
    <dgm:cxn modelId="{97982FC7-AAFA-4FC6-AF28-77F2E49377FF}" type="presOf" srcId="{079BED2B-AC96-45A8-97EA-14E3716E537D}" destId="{B73A153B-0B2B-4BC7-90BC-DB0B48CE535E}" srcOrd="0" destOrd="0" presId="urn:microsoft.com/office/officeart/2005/8/layout/vList6"/>
    <dgm:cxn modelId="{9D048FE1-16DA-4192-8FB5-D8B1A651442F}" srcId="{74C91C6E-1BBF-43EF-97BD-DF375D69BCC6}" destId="{5BEDF764-8F16-4E77-8963-A1F0249CCA9C}" srcOrd="0" destOrd="0" parTransId="{E74573B6-3FA4-4435-B8C0-62C8E6A484A1}" sibTransId="{CDC686C3-ADFE-4873-AB48-B99B22AA5A20}"/>
    <dgm:cxn modelId="{61042609-DC5E-450D-BB7D-51F5E358141B}" type="presOf" srcId="{EA05E38B-8AA5-4110-8B76-619C7569E195}" destId="{DF81EBF4-08B4-48FF-B3C8-D8835167ECC8}" srcOrd="0" destOrd="0" presId="urn:microsoft.com/office/officeart/2005/8/layout/vList6"/>
    <dgm:cxn modelId="{22295D74-34E8-411D-B769-0D230BAEF199}" type="presOf" srcId="{5BEDF764-8F16-4E77-8963-A1F0249CCA9C}" destId="{394DE55C-AC3C-4AAC-B314-80EF2C76FCCA}" srcOrd="0" destOrd="0" presId="urn:microsoft.com/office/officeart/2005/8/layout/vList6"/>
    <dgm:cxn modelId="{01309849-53D9-48DE-AA1B-A2E0B955FBE0}" type="presOf" srcId="{846E5C3B-0326-4B69-9C43-E84B1689107C}" destId="{3D7A625D-D35D-4DF5-AC1C-A1E3A69AE1A0}" srcOrd="0" destOrd="0" presId="urn:microsoft.com/office/officeart/2005/8/layout/vList6"/>
    <dgm:cxn modelId="{934E0A14-4201-4C8A-A6C6-15F15D169F44}" type="presParOf" srcId="{00A50CCD-3E29-46B4-954F-5A6D4AF7F9CB}" destId="{A2A0B734-DBE0-4AD2-8804-68674D41C294}" srcOrd="0" destOrd="0" presId="urn:microsoft.com/office/officeart/2005/8/layout/vList6"/>
    <dgm:cxn modelId="{73CF55AB-B730-481D-8CB3-D26E14114C79}" type="presParOf" srcId="{A2A0B734-DBE0-4AD2-8804-68674D41C294}" destId="{394DE55C-AC3C-4AAC-B314-80EF2C76FCCA}" srcOrd="0" destOrd="0" presId="urn:microsoft.com/office/officeart/2005/8/layout/vList6"/>
    <dgm:cxn modelId="{9ADE4392-AC51-40B3-A48D-73CB8FA4BF42}" type="presParOf" srcId="{A2A0B734-DBE0-4AD2-8804-68674D41C294}" destId="{3D7A625D-D35D-4DF5-AC1C-A1E3A69AE1A0}" srcOrd="1" destOrd="0" presId="urn:microsoft.com/office/officeart/2005/8/layout/vList6"/>
    <dgm:cxn modelId="{53BEE966-C7CE-4BE9-9521-723FD982408C}" type="presParOf" srcId="{00A50CCD-3E29-46B4-954F-5A6D4AF7F9CB}" destId="{8ACF3F1A-193B-406F-B04F-7A2E6BC176D8}" srcOrd="1" destOrd="0" presId="urn:microsoft.com/office/officeart/2005/8/layout/vList6"/>
    <dgm:cxn modelId="{3904FA3B-6DFC-455E-BB9B-9B731E1A9D55}" type="presParOf" srcId="{00A50CCD-3E29-46B4-954F-5A6D4AF7F9CB}" destId="{66796A76-1D43-4073-A551-495835E413EB}" srcOrd="2" destOrd="0" presId="urn:microsoft.com/office/officeart/2005/8/layout/vList6"/>
    <dgm:cxn modelId="{88782039-4AD1-4C70-B6CD-7BEB6C46BF5A}" type="presParOf" srcId="{66796A76-1D43-4073-A551-495835E413EB}" destId="{B73A153B-0B2B-4BC7-90BC-DB0B48CE535E}" srcOrd="0" destOrd="0" presId="urn:microsoft.com/office/officeart/2005/8/layout/vList6"/>
    <dgm:cxn modelId="{3A33ACB6-6239-4461-AF96-D9C96E830842}" type="presParOf" srcId="{66796A76-1D43-4073-A551-495835E413EB}" destId="{DF81EBF4-08B4-48FF-B3C8-D8835167ECC8}"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BC78E4-6F46-48E0-8525-6AE879033D4A}" type="doc">
      <dgm:prSet loTypeId="urn:microsoft.com/office/officeart/2005/8/layout/cycle1" loCatId="cycle" qsTypeId="urn:microsoft.com/office/officeart/2005/8/quickstyle/simple1" qsCatId="simple" csTypeId="urn:microsoft.com/office/officeart/2005/8/colors/accent2_1" csCatId="accent2" phldr="1"/>
      <dgm:spPr/>
      <dgm:t>
        <a:bodyPr/>
        <a:lstStyle/>
        <a:p>
          <a:endParaRPr lang="en-US"/>
        </a:p>
      </dgm:t>
    </dgm:pt>
    <dgm:pt modelId="{FBCB22A5-C453-4012-BDAA-B32EDC57FDD5}">
      <dgm:prSet phldrT="[Text]" custT="1"/>
      <dgm:spPr/>
      <dgm:t>
        <a:bodyPr/>
        <a:lstStyle/>
        <a:p>
          <a:r>
            <a:rPr lang="en-US" sz="2400" dirty="0" smtClean="0"/>
            <a:t>Define Problem</a:t>
          </a:r>
          <a:endParaRPr lang="en-US" sz="2400" dirty="0"/>
        </a:p>
      </dgm:t>
    </dgm:pt>
    <dgm:pt modelId="{453F56B0-D750-45DE-90A9-8E3871FBA308}" type="parTrans" cxnId="{CA0516F0-B786-4705-88E0-D50A3AD2EF0C}">
      <dgm:prSet/>
      <dgm:spPr/>
      <dgm:t>
        <a:bodyPr/>
        <a:lstStyle/>
        <a:p>
          <a:endParaRPr lang="en-US" sz="2000"/>
        </a:p>
      </dgm:t>
    </dgm:pt>
    <dgm:pt modelId="{5BA44F6C-98A7-4A1B-8477-EC0BDA226DB3}" type="sibTrans" cxnId="{CA0516F0-B786-4705-88E0-D50A3AD2EF0C}">
      <dgm:prSet/>
      <dgm:spPr/>
      <dgm:t>
        <a:bodyPr/>
        <a:lstStyle/>
        <a:p>
          <a:endParaRPr lang="en-US" sz="2000"/>
        </a:p>
      </dgm:t>
    </dgm:pt>
    <dgm:pt modelId="{59569395-EF9E-4C24-BF3D-C28DAC3B1386}">
      <dgm:prSet phldrT="[Text]" custT="1"/>
      <dgm:spPr/>
      <dgm:t>
        <a:bodyPr/>
        <a:lstStyle/>
        <a:p>
          <a:r>
            <a:rPr lang="en-US" sz="2400" dirty="0" smtClean="0"/>
            <a:t>Analyze Problem</a:t>
          </a:r>
          <a:endParaRPr lang="en-US" sz="2400" dirty="0"/>
        </a:p>
      </dgm:t>
    </dgm:pt>
    <dgm:pt modelId="{FF6B86B8-0B5A-42DD-97DB-9D9F137F5843}" type="parTrans" cxnId="{0E475E7F-250C-43BD-AEF5-664A1BDF0F93}">
      <dgm:prSet/>
      <dgm:spPr/>
      <dgm:t>
        <a:bodyPr/>
        <a:lstStyle/>
        <a:p>
          <a:endParaRPr lang="en-US" sz="2000"/>
        </a:p>
      </dgm:t>
    </dgm:pt>
    <dgm:pt modelId="{DE9D12FD-C694-4F50-B9AB-82F4F54B0906}" type="sibTrans" cxnId="{0E475E7F-250C-43BD-AEF5-664A1BDF0F93}">
      <dgm:prSet/>
      <dgm:spPr/>
      <dgm:t>
        <a:bodyPr/>
        <a:lstStyle/>
        <a:p>
          <a:endParaRPr lang="en-US" sz="2000"/>
        </a:p>
      </dgm:t>
    </dgm:pt>
    <dgm:pt modelId="{E8C53A30-ABD6-46A3-9DC1-35893B2A9C20}">
      <dgm:prSet phldrT="[Text]" custT="1"/>
      <dgm:spPr/>
      <dgm:t>
        <a:bodyPr/>
        <a:lstStyle/>
        <a:p>
          <a:r>
            <a:rPr lang="en-US" sz="2400" dirty="0" smtClean="0"/>
            <a:t>Actions Steps: What to do?</a:t>
          </a:r>
          <a:endParaRPr lang="en-US" sz="2400" dirty="0"/>
        </a:p>
      </dgm:t>
    </dgm:pt>
    <dgm:pt modelId="{555036DF-F876-487B-B27F-5F4BACBCBCFB}" type="parTrans" cxnId="{B4B05AC5-B4B7-4820-B3C1-FE42AD8A2E6D}">
      <dgm:prSet/>
      <dgm:spPr/>
      <dgm:t>
        <a:bodyPr/>
        <a:lstStyle/>
        <a:p>
          <a:endParaRPr lang="en-US" sz="2000"/>
        </a:p>
      </dgm:t>
    </dgm:pt>
    <dgm:pt modelId="{3BE5CEBD-BB79-48A0-AB7C-4AEC8200CF18}" type="sibTrans" cxnId="{B4B05AC5-B4B7-4820-B3C1-FE42AD8A2E6D}">
      <dgm:prSet/>
      <dgm:spPr/>
      <dgm:t>
        <a:bodyPr/>
        <a:lstStyle/>
        <a:p>
          <a:endParaRPr lang="en-US" sz="2000"/>
        </a:p>
      </dgm:t>
    </dgm:pt>
    <dgm:pt modelId="{8E6C5F8E-BF76-4C86-839C-203ECB9DBEEB}">
      <dgm:prSet phldrT="[Text]" custT="1"/>
      <dgm:spPr/>
      <dgm:t>
        <a:bodyPr/>
        <a:lstStyle/>
        <a:p>
          <a:pPr>
            <a:lnSpc>
              <a:spcPct val="100000"/>
            </a:lnSpc>
          </a:pPr>
          <a:r>
            <a:rPr lang="en-US" sz="2400" dirty="0" smtClean="0"/>
            <a:t>Implement Treatment</a:t>
          </a:r>
        </a:p>
      </dgm:t>
    </dgm:pt>
    <dgm:pt modelId="{DF7DDC29-C0D1-4AD0-B035-7161373524BE}" type="parTrans" cxnId="{6F34B118-F280-4E41-AB99-DBDB555ADD2A}">
      <dgm:prSet/>
      <dgm:spPr/>
      <dgm:t>
        <a:bodyPr/>
        <a:lstStyle/>
        <a:p>
          <a:endParaRPr lang="en-US" sz="2000"/>
        </a:p>
      </dgm:t>
    </dgm:pt>
    <dgm:pt modelId="{6D930E69-693A-44B8-A78C-6603E8CB3FCE}" type="sibTrans" cxnId="{6F34B118-F280-4E41-AB99-DBDB555ADD2A}">
      <dgm:prSet/>
      <dgm:spPr/>
      <dgm:t>
        <a:bodyPr/>
        <a:lstStyle/>
        <a:p>
          <a:endParaRPr lang="en-US" sz="2000"/>
        </a:p>
      </dgm:t>
    </dgm:pt>
    <dgm:pt modelId="{2A2CFE3D-70F9-48FE-BCE9-B90B9A3870BF}">
      <dgm:prSet phldrT="[Text]" custT="1"/>
      <dgm:spPr/>
      <dgm:t>
        <a:bodyPr/>
        <a:lstStyle/>
        <a:p>
          <a:r>
            <a:rPr lang="en-US" sz="2400" dirty="0" smtClean="0"/>
            <a:t>Evaluate Progress</a:t>
          </a:r>
          <a:endParaRPr lang="en-US" sz="2400" dirty="0"/>
        </a:p>
      </dgm:t>
    </dgm:pt>
    <dgm:pt modelId="{69CB6CF4-A969-48D2-AB3D-2C64B5259D35}" type="parTrans" cxnId="{A0489DDE-C743-45A7-826A-3DE35F00EB89}">
      <dgm:prSet/>
      <dgm:spPr/>
      <dgm:t>
        <a:bodyPr/>
        <a:lstStyle/>
        <a:p>
          <a:endParaRPr lang="en-US" sz="2000"/>
        </a:p>
      </dgm:t>
    </dgm:pt>
    <dgm:pt modelId="{49A0D127-7CB6-48D0-BC44-E3966E7ECBA9}" type="sibTrans" cxnId="{A0489DDE-C743-45A7-826A-3DE35F00EB89}">
      <dgm:prSet/>
      <dgm:spPr/>
      <dgm:t>
        <a:bodyPr/>
        <a:lstStyle/>
        <a:p>
          <a:endParaRPr lang="en-US" sz="2000"/>
        </a:p>
      </dgm:t>
    </dgm:pt>
    <dgm:pt modelId="{32535597-6C01-489F-85C9-1535F2C4913A}" type="pres">
      <dgm:prSet presAssocID="{58BC78E4-6F46-48E0-8525-6AE879033D4A}" presName="cycle" presStyleCnt="0">
        <dgm:presLayoutVars>
          <dgm:dir/>
          <dgm:resizeHandles val="exact"/>
        </dgm:presLayoutVars>
      </dgm:prSet>
      <dgm:spPr/>
      <dgm:t>
        <a:bodyPr/>
        <a:lstStyle/>
        <a:p>
          <a:endParaRPr lang="en-US"/>
        </a:p>
      </dgm:t>
    </dgm:pt>
    <dgm:pt modelId="{B73E1C2F-55DC-4136-8970-A292F7E78EA3}" type="pres">
      <dgm:prSet presAssocID="{FBCB22A5-C453-4012-BDAA-B32EDC57FDD5}" presName="dummy" presStyleCnt="0"/>
      <dgm:spPr/>
      <dgm:t>
        <a:bodyPr/>
        <a:lstStyle/>
        <a:p>
          <a:endParaRPr lang="en-US"/>
        </a:p>
      </dgm:t>
    </dgm:pt>
    <dgm:pt modelId="{9A0C5945-2477-4658-81F2-955DE00F55D8}" type="pres">
      <dgm:prSet presAssocID="{FBCB22A5-C453-4012-BDAA-B32EDC57FDD5}" presName="node" presStyleLbl="revTx" presStyleIdx="0" presStyleCnt="5" custRadScaleRad="96890" custRadScaleInc="16509">
        <dgm:presLayoutVars>
          <dgm:bulletEnabled val="1"/>
        </dgm:presLayoutVars>
      </dgm:prSet>
      <dgm:spPr/>
      <dgm:t>
        <a:bodyPr/>
        <a:lstStyle/>
        <a:p>
          <a:endParaRPr lang="en-US"/>
        </a:p>
      </dgm:t>
    </dgm:pt>
    <dgm:pt modelId="{999DBD56-84E1-4FBF-9AD5-CA9B1918E4B8}" type="pres">
      <dgm:prSet presAssocID="{5BA44F6C-98A7-4A1B-8477-EC0BDA226DB3}" presName="sibTrans" presStyleLbl="node1" presStyleIdx="0" presStyleCnt="5"/>
      <dgm:spPr/>
      <dgm:t>
        <a:bodyPr/>
        <a:lstStyle/>
        <a:p>
          <a:endParaRPr lang="en-US"/>
        </a:p>
      </dgm:t>
    </dgm:pt>
    <dgm:pt modelId="{7EB001CB-FD65-4DB1-A647-91DE5CE78421}" type="pres">
      <dgm:prSet presAssocID="{59569395-EF9E-4C24-BF3D-C28DAC3B1386}" presName="dummy" presStyleCnt="0"/>
      <dgm:spPr/>
      <dgm:t>
        <a:bodyPr/>
        <a:lstStyle/>
        <a:p>
          <a:endParaRPr lang="en-US"/>
        </a:p>
      </dgm:t>
    </dgm:pt>
    <dgm:pt modelId="{BDFCDFBD-F868-4D54-9D53-5ED7FB91B7E1}" type="pres">
      <dgm:prSet presAssocID="{59569395-EF9E-4C24-BF3D-C28DAC3B1386}" presName="node" presStyleLbl="revTx" presStyleIdx="1" presStyleCnt="5">
        <dgm:presLayoutVars>
          <dgm:bulletEnabled val="1"/>
        </dgm:presLayoutVars>
      </dgm:prSet>
      <dgm:spPr/>
      <dgm:t>
        <a:bodyPr/>
        <a:lstStyle/>
        <a:p>
          <a:endParaRPr lang="en-US"/>
        </a:p>
      </dgm:t>
    </dgm:pt>
    <dgm:pt modelId="{A06DEA4B-C760-4D72-AECD-6E3B217501B5}" type="pres">
      <dgm:prSet presAssocID="{DE9D12FD-C694-4F50-B9AB-82F4F54B0906}" presName="sibTrans" presStyleLbl="node1" presStyleIdx="1" presStyleCnt="5"/>
      <dgm:spPr/>
      <dgm:t>
        <a:bodyPr/>
        <a:lstStyle/>
        <a:p>
          <a:endParaRPr lang="en-US"/>
        </a:p>
      </dgm:t>
    </dgm:pt>
    <dgm:pt modelId="{0C395BEC-8AFF-4B02-918D-9020E3CFE212}" type="pres">
      <dgm:prSet presAssocID="{E8C53A30-ABD6-46A3-9DC1-35893B2A9C20}" presName="dummy" presStyleCnt="0"/>
      <dgm:spPr/>
      <dgm:t>
        <a:bodyPr/>
        <a:lstStyle/>
        <a:p>
          <a:endParaRPr lang="en-US"/>
        </a:p>
      </dgm:t>
    </dgm:pt>
    <dgm:pt modelId="{C2631C0E-8B08-4EDE-9627-2A751BD6B9A2}" type="pres">
      <dgm:prSet presAssocID="{E8C53A30-ABD6-46A3-9DC1-35893B2A9C20}" presName="node" presStyleLbl="revTx" presStyleIdx="2" presStyleCnt="5">
        <dgm:presLayoutVars>
          <dgm:bulletEnabled val="1"/>
        </dgm:presLayoutVars>
      </dgm:prSet>
      <dgm:spPr/>
      <dgm:t>
        <a:bodyPr/>
        <a:lstStyle/>
        <a:p>
          <a:endParaRPr lang="en-US"/>
        </a:p>
      </dgm:t>
    </dgm:pt>
    <dgm:pt modelId="{3D3EF3FD-44B2-448B-87F1-6066BAE7F6AA}" type="pres">
      <dgm:prSet presAssocID="{3BE5CEBD-BB79-48A0-AB7C-4AEC8200CF18}" presName="sibTrans" presStyleLbl="node1" presStyleIdx="2" presStyleCnt="5"/>
      <dgm:spPr/>
      <dgm:t>
        <a:bodyPr/>
        <a:lstStyle/>
        <a:p>
          <a:endParaRPr lang="en-US"/>
        </a:p>
      </dgm:t>
    </dgm:pt>
    <dgm:pt modelId="{3C776590-CF2A-4DBB-9673-02D108695FE7}" type="pres">
      <dgm:prSet presAssocID="{8E6C5F8E-BF76-4C86-839C-203ECB9DBEEB}" presName="dummy" presStyleCnt="0"/>
      <dgm:spPr/>
      <dgm:t>
        <a:bodyPr/>
        <a:lstStyle/>
        <a:p>
          <a:endParaRPr lang="en-US"/>
        </a:p>
      </dgm:t>
    </dgm:pt>
    <dgm:pt modelId="{7102754F-560D-4CD7-A5A5-78A729DA8F7F}" type="pres">
      <dgm:prSet presAssocID="{8E6C5F8E-BF76-4C86-839C-203ECB9DBEEB}" presName="node" presStyleLbl="revTx" presStyleIdx="3" presStyleCnt="5" custScaleX="144667">
        <dgm:presLayoutVars>
          <dgm:bulletEnabled val="1"/>
        </dgm:presLayoutVars>
      </dgm:prSet>
      <dgm:spPr/>
      <dgm:t>
        <a:bodyPr/>
        <a:lstStyle/>
        <a:p>
          <a:endParaRPr lang="en-US"/>
        </a:p>
      </dgm:t>
    </dgm:pt>
    <dgm:pt modelId="{B4F68F66-22D5-4D39-BF30-7AE886B6B739}" type="pres">
      <dgm:prSet presAssocID="{6D930E69-693A-44B8-A78C-6603E8CB3FCE}" presName="sibTrans" presStyleLbl="node1" presStyleIdx="3" presStyleCnt="5"/>
      <dgm:spPr/>
      <dgm:t>
        <a:bodyPr/>
        <a:lstStyle/>
        <a:p>
          <a:endParaRPr lang="en-US"/>
        </a:p>
      </dgm:t>
    </dgm:pt>
    <dgm:pt modelId="{0828B2DD-A9B8-4DE3-93AA-CB495CC7E429}" type="pres">
      <dgm:prSet presAssocID="{2A2CFE3D-70F9-48FE-BCE9-B90B9A3870BF}" presName="dummy" presStyleCnt="0"/>
      <dgm:spPr/>
      <dgm:t>
        <a:bodyPr/>
        <a:lstStyle/>
        <a:p>
          <a:endParaRPr lang="en-US"/>
        </a:p>
      </dgm:t>
    </dgm:pt>
    <dgm:pt modelId="{20611D19-B151-44BE-9BC8-C28774CFBA3D}" type="pres">
      <dgm:prSet presAssocID="{2A2CFE3D-70F9-48FE-BCE9-B90B9A3870BF}" presName="node" presStyleLbl="revTx" presStyleIdx="4" presStyleCnt="5" custScaleX="126198" custRadScaleRad="94710" custRadScaleInc="-9838">
        <dgm:presLayoutVars>
          <dgm:bulletEnabled val="1"/>
        </dgm:presLayoutVars>
      </dgm:prSet>
      <dgm:spPr/>
      <dgm:t>
        <a:bodyPr/>
        <a:lstStyle/>
        <a:p>
          <a:endParaRPr lang="en-US"/>
        </a:p>
      </dgm:t>
    </dgm:pt>
    <dgm:pt modelId="{A4AC4EC2-D1E5-4575-A5C2-8D5734742D7B}" type="pres">
      <dgm:prSet presAssocID="{49A0D127-7CB6-48D0-BC44-E3966E7ECBA9}" presName="sibTrans" presStyleLbl="node1" presStyleIdx="4" presStyleCnt="5"/>
      <dgm:spPr/>
      <dgm:t>
        <a:bodyPr/>
        <a:lstStyle/>
        <a:p>
          <a:endParaRPr lang="en-US"/>
        </a:p>
      </dgm:t>
    </dgm:pt>
  </dgm:ptLst>
  <dgm:cxnLst>
    <dgm:cxn modelId="{7A090607-F58B-4821-BDC4-507BE9FA0604}" type="presOf" srcId="{FBCB22A5-C453-4012-BDAA-B32EDC57FDD5}" destId="{9A0C5945-2477-4658-81F2-955DE00F55D8}" srcOrd="0" destOrd="0" presId="urn:microsoft.com/office/officeart/2005/8/layout/cycle1"/>
    <dgm:cxn modelId="{8D0FAE2D-1EF7-4B40-A6DC-E2FCF42DFE43}" type="presOf" srcId="{5BA44F6C-98A7-4A1B-8477-EC0BDA226DB3}" destId="{999DBD56-84E1-4FBF-9AD5-CA9B1918E4B8}" srcOrd="0" destOrd="0" presId="urn:microsoft.com/office/officeart/2005/8/layout/cycle1"/>
    <dgm:cxn modelId="{4485BBB4-D2BC-4E5D-9540-AE4EB5191902}" type="presOf" srcId="{49A0D127-7CB6-48D0-BC44-E3966E7ECBA9}" destId="{A4AC4EC2-D1E5-4575-A5C2-8D5734742D7B}" srcOrd="0" destOrd="0" presId="urn:microsoft.com/office/officeart/2005/8/layout/cycle1"/>
    <dgm:cxn modelId="{B4B05AC5-B4B7-4820-B3C1-FE42AD8A2E6D}" srcId="{58BC78E4-6F46-48E0-8525-6AE879033D4A}" destId="{E8C53A30-ABD6-46A3-9DC1-35893B2A9C20}" srcOrd="2" destOrd="0" parTransId="{555036DF-F876-487B-B27F-5F4BACBCBCFB}" sibTransId="{3BE5CEBD-BB79-48A0-AB7C-4AEC8200CF18}"/>
    <dgm:cxn modelId="{31A2CAF8-B529-4E59-8B10-5A7950EEFC76}" type="presOf" srcId="{8E6C5F8E-BF76-4C86-839C-203ECB9DBEEB}" destId="{7102754F-560D-4CD7-A5A5-78A729DA8F7F}" srcOrd="0" destOrd="0" presId="urn:microsoft.com/office/officeart/2005/8/layout/cycle1"/>
    <dgm:cxn modelId="{7E467E06-ED20-4577-9911-6846E042ED7B}" type="presOf" srcId="{E8C53A30-ABD6-46A3-9DC1-35893B2A9C20}" destId="{C2631C0E-8B08-4EDE-9627-2A751BD6B9A2}" srcOrd="0" destOrd="0" presId="urn:microsoft.com/office/officeart/2005/8/layout/cycle1"/>
    <dgm:cxn modelId="{CA0516F0-B786-4705-88E0-D50A3AD2EF0C}" srcId="{58BC78E4-6F46-48E0-8525-6AE879033D4A}" destId="{FBCB22A5-C453-4012-BDAA-B32EDC57FDD5}" srcOrd="0" destOrd="0" parTransId="{453F56B0-D750-45DE-90A9-8E3871FBA308}" sibTransId="{5BA44F6C-98A7-4A1B-8477-EC0BDA226DB3}"/>
    <dgm:cxn modelId="{BFA4D6CC-7B21-412F-B4AA-A56B3544C357}" type="presOf" srcId="{DE9D12FD-C694-4F50-B9AB-82F4F54B0906}" destId="{A06DEA4B-C760-4D72-AECD-6E3B217501B5}" srcOrd="0" destOrd="0" presId="urn:microsoft.com/office/officeart/2005/8/layout/cycle1"/>
    <dgm:cxn modelId="{6F34B118-F280-4E41-AB99-DBDB555ADD2A}" srcId="{58BC78E4-6F46-48E0-8525-6AE879033D4A}" destId="{8E6C5F8E-BF76-4C86-839C-203ECB9DBEEB}" srcOrd="3" destOrd="0" parTransId="{DF7DDC29-C0D1-4AD0-B035-7161373524BE}" sibTransId="{6D930E69-693A-44B8-A78C-6603E8CB3FCE}"/>
    <dgm:cxn modelId="{0E475E7F-250C-43BD-AEF5-664A1BDF0F93}" srcId="{58BC78E4-6F46-48E0-8525-6AE879033D4A}" destId="{59569395-EF9E-4C24-BF3D-C28DAC3B1386}" srcOrd="1" destOrd="0" parTransId="{FF6B86B8-0B5A-42DD-97DB-9D9F137F5843}" sibTransId="{DE9D12FD-C694-4F50-B9AB-82F4F54B0906}"/>
    <dgm:cxn modelId="{2CEDA497-7EA6-4990-BAF3-CE8962F35E4B}" type="presOf" srcId="{58BC78E4-6F46-48E0-8525-6AE879033D4A}" destId="{32535597-6C01-489F-85C9-1535F2C4913A}" srcOrd="0" destOrd="0" presId="urn:microsoft.com/office/officeart/2005/8/layout/cycle1"/>
    <dgm:cxn modelId="{A0489DDE-C743-45A7-826A-3DE35F00EB89}" srcId="{58BC78E4-6F46-48E0-8525-6AE879033D4A}" destId="{2A2CFE3D-70F9-48FE-BCE9-B90B9A3870BF}" srcOrd="4" destOrd="0" parTransId="{69CB6CF4-A969-48D2-AB3D-2C64B5259D35}" sibTransId="{49A0D127-7CB6-48D0-BC44-E3966E7ECBA9}"/>
    <dgm:cxn modelId="{A8A50CB8-BE28-4A84-A96D-5A20CB3321CE}" type="presOf" srcId="{3BE5CEBD-BB79-48A0-AB7C-4AEC8200CF18}" destId="{3D3EF3FD-44B2-448B-87F1-6066BAE7F6AA}" srcOrd="0" destOrd="0" presId="urn:microsoft.com/office/officeart/2005/8/layout/cycle1"/>
    <dgm:cxn modelId="{FFD67FE6-811F-4267-9AF2-8401EE939F49}" type="presOf" srcId="{59569395-EF9E-4C24-BF3D-C28DAC3B1386}" destId="{BDFCDFBD-F868-4D54-9D53-5ED7FB91B7E1}" srcOrd="0" destOrd="0" presId="urn:microsoft.com/office/officeart/2005/8/layout/cycle1"/>
    <dgm:cxn modelId="{0E9E3130-77A4-40B1-9553-FA1C0E5EF40A}" type="presOf" srcId="{6D930E69-693A-44B8-A78C-6603E8CB3FCE}" destId="{B4F68F66-22D5-4D39-BF30-7AE886B6B739}" srcOrd="0" destOrd="0" presId="urn:microsoft.com/office/officeart/2005/8/layout/cycle1"/>
    <dgm:cxn modelId="{31535793-5D17-445D-A94D-5C67452EE17F}" type="presOf" srcId="{2A2CFE3D-70F9-48FE-BCE9-B90B9A3870BF}" destId="{20611D19-B151-44BE-9BC8-C28774CFBA3D}" srcOrd="0" destOrd="0" presId="urn:microsoft.com/office/officeart/2005/8/layout/cycle1"/>
    <dgm:cxn modelId="{96B8059B-CD3C-402F-887D-A656BEEA7B4F}" type="presParOf" srcId="{32535597-6C01-489F-85C9-1535F2C4913A}" destId="{B73E1C2F-55DC-4136-8970-A292F7E78EA3}" srcOrd="0" destOrd="0" presId="urn:microsoft.com/office/officeart/2005/8/layout/cycle1"/>
    <dgm:cxn modelId="{1CC07C09-6B4F-436B-9776-2213FB635243}" type="presParOf" srcId="{32535597-6C01-489F-85C9-1535F2C4913A}" destId="{9A0C5945-2477-4658-81F2-955DE00F55D8}" srcOrd="1" destOrd="0" presId="urn:microsoft.com/office/officeart/2005/8/layout/cycle1"/>
    <dgm:cxn modelId="{AEFA678A-313E-4BEC-94B5-F3BB45232EA7}" type="presParOf" srcId="{32535597-6C01-489F-85C9-1535F2C4913A}" destId="{999DBD56-84E1-4FBF-9AD5-CA9B1918E4B8}" srcOrd="2" destOrd="0" presId="urn:microsoft.com/office/officeart/2005/8/layout/cycle1"/>
    <dgm:cxn modelId="{B90CAB27-56BD-47FA-9194-859BEC5DB3D2}" type="presParOf" srcId="{32535597-6C01-489F-85C9-1535F2C4913A}" destId="{7EB001CB-FD65-4DB1-A647-91DE5CE78421}" srcOrd="3" destOrd="0" presId="urn:microsoft.com/office/officeart/2005/8/layout/cycle1"/>
    <dgm:cxn modelId="{9DCF83E7-D6CD-4894-A61A-2782380E530A}" type="presParOf" srcId="{32535597-6C01-489F-85C9-1535F2C4913A}" destId="{BDFCDFBD-F868-4D54-9D53-5ED7FB91B7E1}" srcOrd="4" destOrd="0" presId="urn:microsoft.com/office/officeart/2005/8/layout/cycle1"/>
    <dgm:cxn modelId="{44F1E582-BC46-472B-A04A-93F71B24A4C5}" type="presParOf" srcId="{32535597-6C01-489F-85C9-1535F2C4913A}" destId="{A06DEA4B-C760-4D72-AECD-6E3B217501B5}" srcOrd="5" destOrd="0" presId="urn:microsoft.com/office/officeart/2005/8/layout/cycle1"/>
    <dgm:cxn modelId="{BF3D8BC1-6B9D-4053-84AE-F03D77B0F2AD}" type="presParOf" srcId="{32535597-6C01-489F-85C9-1535F2C4913A}" destId="{0C395BEC-8AFF-4B02-918D-9020E3CFE212}" srcOrd="6" destOrd="0" presId="urn:microsoft.com/office/officeart/2005/8/layout/cycle1"/>
    <dgm:cxn modelId="{01963187-E527-462A-8AF1-9B5E8AF646DB}" type="presParOf" srcId="{32535597-6C01-489F-85C9-1535F2C4913A}" destId="{C2631C0E-8B08-4EDE-9627-2A751BD6B9A2}" srcOrd="7" destOrd="0" presId="urn:microsoft.com/office/officeart/2005/8/layout/cycle1"/>
    <dgm:cxn modelId="{332C807A-2637-46FE-A6FE-67F2852B95D1}" type="presParOf" srcId="{32535597-6C01-489F-85C9-1535F2C4913A}" destId="{3D3EF3FD-44B2-448B-87F1-6066BAE7F6AA}" srcOrd="8" destOrd="0" presId="urn:microsoft.com/office/officeart/2005/8/layout/cycle1"/>
    <dgm:cxn modelId="{29663389-41DA-4E21-A7BD-E3604D0775F7}" type="presParOf" srcId="{32535597-6C01-489F-85C9-1535F2C4913A}" destId="{3C776590-CF2A-4DBB-9673-02D108695FE7}" srcOrd="9" destOrd="0" presId="urn:microsoft.com/office/officeart/2005/8/layout/cycle1"/>
    <dgm:cxn modelId="{CEAC01A2-D810-48CC-A29C-A8FB0EE02D10}" type="presParOf" srcId="{32535597-6C01-489F-85C9-1535F2C4913A}" destId="{7102754F-560D-4CD7-A5A5-78A729DA8F7F}" srcOrd="10" destOrd="0" presId="urn:microsoft.com/office/officeart/2005/8/layout/cycle1"/>
    <dgm:cxn modelId="{AC0AB619-547A-49D6-9E81-696EADD5165C}" type="presParOf" srcId="{32535597-6C01-489F-85C9-1535F2C4913A}" destId="{B4F68F66-22D5-4D39-BF30-7AE886B6B739}" srcOrd="11" destOrd="0" presId="urn:microsoft.com/office/officeart/2005/8/layout/cycle1"/>
    <dgm:cxn modelId="{A5BAE91D-7C99-4910-9F02-75BAAB22AB2C}" type="presParOf" srcId="{32535597-6C01-489F-85C9-1535F2C4913A}" destId="{0828B2DD-A9B8-4DE3-93AA-CB495CC7E429}" srcOrd="12" destOrd="0" presId="urn:microsoft.com/office/officeart/2005/8/layout/cycle1"/>
    <dgm:cxn modelId="{F5BCE27A-E1E8-497E-B02E-BF2718C483CE}" type="presParOf" srcId="{32535597-6C01-489F-85C9-1535F2C4913A}" destId="{20611D19-B151-44BE-9BC8-C28774CFBA3D}" srcOrd="13" destOrd="0" presId="urn:microsoft.com/office/officeart/2005/8/layout/cycle1"/>
    <dgm:cxn modelId="{E5E2D93F-A788-4287-85A2-6B0A538A6D9A}" type="presParOf" srcId="{32535597-6C01-489F-85C9-1535F2C4913A}" destId="{A4AC4EC2-D1E5-4575-A5C2-8D5734742D7B}"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9ECB4B2D-2B5A-41C8-9762-50CDF9C4BF31}" type="doc">
      <dgm:prSet loTypeId="urn:microsoft.com/office/officeart/2008/layout/VerticalCurvedList" loCatId="list" qsTypeId="urn:microsoft.com/office/officeart/2005/8/quickstyle/3d2" qsCatId="3D" csTypeId="urn:microsoft.com/office/officeart/2005/8/colors/colorful1" csCatId="colorful" phldr="1"/>
      <dgm:spPr/>
      <dgm:t>
        <a:bodyPr/>
        <a:lstStyle/>
        <a:p>
          <a:endParaRPr lang="en-US"/>
        </a:p>
      </dgm:t>
    </dgm:pt>
    <dgm:pt modelId="{E5F20275-AF86-4A8C-9AF8-99CCAC8BC013}">
      <dgm:prSet phldrT="[Text]" custT="1"/>
      <dgm:spPr/>
      <dgm:t>
        <a:bodyPr/>
        <a:lstStyle/>
        <a:p>
          <a:r>
            <a:rPr lang="en-US" sz="2400" b="1" dirty="0" smtClean="0"/>
            <a:t>INCREASE DOSE</a:t>
          </a:r>
          <a:r>
            <a:rPr lang="en-US" sz="2400" dirty="0" smtClean="0"/>
            <a:t>: Session Length, Frequency, Total Duration</a:t>
          </a:r>
          <a:endParaRPr lang="en-US" sz="2400" dirty="0"/>
        </a:p>
      </dgm:t>
    </dgm:pt>
    <dgm:pt modelId="{F6E35703-E289-4834-A5B2-9F5872DAC340}" type="parTrans" cxnId="{9CDEE092-63F7-4439-B130-8D9C65F022CC}">
      <dgm:prSet/>
      <dgm:spPr/>
      <dgm:t>
        <a:bodyPr/>
        <a:lstStyle/>
        <a:p>
          <a:endParaRPr lang="en-US" sz="2400"/>
        </a:p>
      </dgm:t>
    </dgm:pt>
    <dgm:pt modelId="{9888166B-2B0C-48B8-8F9D-8D6A575C40F6}" type="sibTrans" cxnId="{9CDEE092-63F7-4439-B130-8D9C65F022CC}">
      <dgm:prSet/>
      <dgm:spPr/>
      <dgm:t>
        <a:bodyPr/>
        <a:lstStyle/>
        <a:p>
          <a:endParaRPr lang="en-US" sz="2400"/>
        </a:p>
      </dgm:t>
    </dgm:pt>
    <dgm:pt modelId="{1277A9D2-7CF3-424B-BD8B-188BEBADA958}">
      <dgm:prSet phldrT="[Text]" custT="1"/>
      <dgm:spPr/>
      <dgm:t>
        <a:bodyPr/>
        <a:lstStyle/>
        <a:p>
          <a:r>
            <a:rPr lang="en-US" sz="2400" b="1" dirty="0" smtClean="0"/>
            <a:t>CHANGE ASSISTANCE</a:t>
          </a:r>
          <a:r>
            <a:rPr lang="en-US" sz="2400" dirty="0" smtClean="0"/>
            <a:t>: Match Instruction to Skill Hierarchy </a:t>
          </a:r>
          <a:r>
            <a:rPr lang="en-US" sz="2000" dirty="0" smtClean="0"/>
            <a:t>(consider how information is delivered-task)</a:t>
          </a:r>
          <a:endParaRPr lang="en-US" sz="2000" dirty="0"/>
        </a:p>
      </dgm:t>
    </dgm:pt>
    <dgm:pt modelId="{8EC27B01-FFA4-4DAA-926A-28BBD78010F2}" type="parTrans" cxnId="{DF0A8CFC-C09B-4CAA-9847-49D354DCC494}">
      <dgm:prSet/>
      <dgm:spPr/>
      <dgm:t>
        <a:bodyPr/>
        <a:lstStyle/>
        <a:p>
          <a:endParaRPr lang="en-US" sz="2400"/>
        </a:p>
      </dgm:t>
    </dgm:pt>
    <dgm:pt modelId="{C011817E-56CB-4798-865F-01903C805334}" type="sibTrans" cxnId="{DF0A8CFC-C09B-4CAA-9847-49D354DCC494}">
      <dgm:prSet/>
      <dgm:spPr/>
      <dgm:t>
        <a:bodyPr/>
        <a:lstStyle/>
        <a:p>
          <a:endParaRPr lang="en-US" sz="2400"/>
        </a:p>
      </dgm:t>
    </dgm:pt>
    <dgm:pt modelId="{DA9E1B9A-56C7-4C6E-8C46-758A8A04F0F4}">
      <dgm:prSet phldrT="[Text]" custT="1"/>
      <dgm:spPr/>
      <dgm:t>
        <a:bodyPr/>
        <a:lstStyle/>
        <a:p>
          <a:r>
            <a:rPr lang="en-US" sz="2400" b="1" dirty="0" smtClean="0"/>
            <a:t>ADAPT INTERVENTION</a:t>
          </a:r>
          <a:r>
            <a:rPr lang="en-US" sz="2400" dirty="0" smtClean="0"/>
            <a:t>: Add or Alter or Change Components </a:t>
          </a:r>
          <a:endParaRPr lang="en-US" sz="2400" dirty="0"/>
        </a:p>
      </dgm:t>
    </dgm:pt>
    <dgm:pt modelId="{D8BEF3A4-2986-4F66-8AA6-8CCE489A433D}" type="parTrans" cxnId="{9593F22C-0B42-4465-B0AF-117A32EA39BF}">
      <dgm:prSet/>
      <dgm:spPr/>
      <dgm:t>
        <a:bodyPr/>
        <a:lstStyle/>
        <a:p>
          <a:endParaRPr lang="en-US" sz="2400"/>
        </a:p>
      </dgm:t>
    </dgm:pt>
    <dgm:pt modelId="{50E20095-DC0C-4496-B713-C514EA883785}" type="sibTrans" cxnId="{9593F22C-0B42-4465-B0AF-117A32EA39BF}">
      <dgm:prSet/>
      <dgm:spPr/>
      <dgm:t>
        <a:bodyPr/>
        <a:lstStyle/>
        <a:p>
          <a:endParaRPr lang="en-US" sz="2400"/>
        </a:p>
      </dgm:t>
    </dgm:pt>
    <dgm:pt modelId="{A14D5BE5-A835-4668-B5B7-4BD24F948ED2}">
      <dgm:prSet phldrT="[Text]" custT="1"/>
      <dgm:spPr/>
      <dgm:t>
        <a:bodyPr/>
        <a:lstStyle/>
        <a:p>
          <a:r>
            <a:rPr lang="en-US" sz="2400" b="1" dirty="0" smtClean="0"/>
            <a:t>CHANGE GROUPING</a:t>
          </a:r>
          <a:r>
            <a:rPr lang="en-US" sz="2400" dirty="0" smtClean="0"/>
            <a:t>: Homogenous Groups; Smaller Teacher: Student Ratio</a:t>
          </a:r>
          <a:endParaRPr lang="en-US" sz="2400" dirty="0"/>
        </a:p>
      </dgm:t>
    </dgm:pt>
    <dgm:pt modelId="{7FAA148D-9014-4111-ACA6-8A89B7B7BDBE}" type="parTrans" cxnId="{7BB7BF22-90BA-45F7-8A3F-AF6BAE0B996E}">
      <dgm:prSet/>
      <dgm:spPr/>
      <dgm:t>
        <a:bodyPr/>
        <a:lstStyle/>
        <a:p>
          <a:endParaRPr lang="en-US" sz="2400"/>
        </a:p>
      </dgm:t>
    </dgm:pt>
    <dgm:pt modelId="{C36AB8C7-C75B-43B1-AAD6-18EFB6668D28}" type="sibTrans" cxnId="{7BB7BF22-90BA-45F7-8A3F-AF6BAE0B996E}">
      <dgm:prSet/>
      <dgm:spPr/>
      <dgm:t>
        <a:bodyPr/>
        <a:lstStyle/>
        <a:p>
          <a:endParaRPr lang="en-US" sz="2400"/>
        </a:p>
      </dgm:t>
    </dgm:pt>
    <dgm:pt modelId="{6F2B262C-CF77-4B0D-8625-155A9DC77345}">
      <dgm:prSet phldrT="[Text]" custT="1"/>
      <dgm:spPr/>
      <dgm:t>
        <a:bodyPr/>
        <a:lstStyle/>
        <a:p>
          <a:r>
            <a:rPr lang="en-US" sz="2400" b="1" dirty="0" smtClean="0"/>
            <a:t>ADJUST TARGET SKILL</a:t>
          </a:r>
          <a:r>
            <a:rPr lang="en-US" sz="2400" dirty="0" smtClean="0"/>
            <a:t>:  Slice back </a:t>
          </a:r>
          <a:r>
            <a:rPr lang="en-US" sz="1800" dirty="0" smtClean="0"/>
            <a:t>(pre-rec skills), </a:t>
          </a:r>
          <a:r>
            <a:rPr lang="en-US" sz="2400" dirty="0" smtClean="0"/>
            <a:t>break down task into small set, or set new goals</a:t>
          </a:r>
          <a:endParaRPr lang="en-US" sz="2400" dirty="0"/>
        </a:p>
      </dgm:t>
    </dgm:pt>
    <dgm:pt modelId="{36C14C08-3D79-459C-9FB2-715F7E0B7CDF}" type="parTrans" cxnId="{E5FBC539-4924-4266-911C-A2153729E9F5}">
      <dgm:prSet/>
      <dgm:spPr/>
      <dgm:t>
        <a:bodyPr/>
        <a:lstStyle/>
        <a:p>
          <a:endParaRPr lang="en-US" sz="2400"/>
        </a:p>
      </dgm:t>
    </dgm:pt>
    <dgm:pt modelId="{AD27468E-18AD-492D-BFD8-5052B434C0BE}" type="sibTrans" cxnId="{E5FBC539-4924-4266-911C-A2153729E9F5}">
      <dgm:prSet/>
      <dgm:spPr/>
      <dgm:t>
        <a:bodyPr/>
        <a:lstStyle/>
        <a:p>
          <a:endParaRPr lang="en-US" sz="2400"/>
        </a:p>
      </dgm:t>
    </dgm:pt>
    <dgm:pt modelId="{3619F8F2-E5BF-4A3F-8995-8813F248DC88}" type="pres">
      <dgm:prSet presAssocID="{9ECB4B2D-2B5A-41C8-9762-50CDF9C4BF31}" presName="Name0" presStyleCnt="0">
        <dgm:presLayoutVars>
          <dgm:chMax val="7"/>
          <dgm:chPref val="7"/>
          <dgm:dir/>
        </dgm:presLayoutVars>
      </dgm:prSet>
      <dgm:spPr/>
      <dgm:t>
        <a:bodyPr/>
        <a:lstStyle/>
        <a:p>
          <a:endParaRPr lang="en-US"/>
        </a:p>
      </dgm:t>
    </dgm:pt>
    <dgm:pt modelId="{050C5FB1-2418-4D24-9C8B-3DB6CE7FD738}" type="pres">
      <dgm:prSet presAssocID="{9ECB4B2D-2B5A-41C8-9762-50CDF9C4BF31}" presName="Name1" presStyleCnt="0"/>
      <dgm:spPr/>
      <dgm:t>
        <a:bodyPr/>
        <a:lstStyle/>
        <a:p>
          <a:endParaRPr lang="en-US"/>
        </a:p>
      </dgm:t>
    </dgm:pt>
    <dgm:pt modelId="{89A34223-A40C-4A05-B614-7384CB3D3AC9}" type="pres">
      <dgm:prSet presAssocID="{9ECB4B2D-2B5A-41C8-9762-50CDF9C4BF31}" presName="cycle" presStyleCnt="0"/>
      <dgm:spPr/>
      <dgm:t>
        <a:bodyPr/>
        <a:lstStyle/>
        <a:p>
          <a:endParaRPr lang="en-US"/>
        </a:p>
      </dgm:t>
    </dgm:pt>
    <dgm:pt modelId="{157C0C69-02E1-4942-9B39-AD08ED6E60E2}" type="pres">
      <dgm:prSet presAssocID="{9ECB4B2D-2B5A-41C8-9762-50CDF9C4BF31}" presName="srcNode" presStyleLbl="node1" presStyleIdx="0" presStyleCnt="5"/>
      <dgm:spPr/>
      <dgm:t>
        <a:bodyPr/>
        <a:lstStyle/>
        <a:p>
          <a:endParaRPr lang="en-US"/>
        </a:p>
      </dgm:t>
    </dgm:pt>
    <dgm:pt modelId="{A46FB5FD-30B5-436A-95F6-3F59209FB9D5}" type="pres">
      <dgm:prSet presAssocID="{9ECB4B2D-2B5A-41C8-9762-50CDF9C4BF31}" presName="conn" presStyleLbl="parChTrans1D2" presStyleIdx="0" presStyleCnt="1"/>
      <dgm:spPr/>
      <dgm:t>
        <a:bodyPr/>
        <a:lstStyle/>
        <a:p>
          <a:endParaRPr lang="en-US"/>
        </a:p>
      </dgm:t>
    </dgm:pt>
    <dgm:pt modelId="{0E6D898E-110E-4125-BBAE-2E68AF028096}" type="pres">
      <dgm:prSet presAssocID="{9ECB4B2D-2B5A-41C8-9762-50CDF9C4BF31}" presName="extraNode" presStyleLbl="node1" presStyleIdx="0" presStyleCnt="5"/>
      <dgm:spPr/>
      <dgm:t>
        <a:bodyPr/>
        <a:lstStyle/>
        <a:p>
          <a:endParaRPr lang="en-US"/>
        </a:p>
      </dgm:t>
    </dgm:pt>
    <dgm:pt modelId="{46C97F39-03C4-4ECC-B257-255849AA0818}" type="pres">
      <dgm:prSet presAssocID="{9ECB4B2D-2B5A-41C8-9762-50CDF9C4BF31}" presName="dstNode" presStyleLbl="node1" presStyleIdx="0" presStyleCnt="5"/>
      <dgm:spPr/>
      <dgm:t>
        <a:bodyPr/>
        <a:lstStyle/>
        <a:p>
          <a:endParaRPr lang="en-US"/>
        </a:p>
      </dgm:t>
    </dgm:pt>
    <dgm:pt modelId="{B93EE5EA-B444-4012-9D0F-04564CD2B89C}" type="pres">
      <dgm:prSet presAssocID="{E5F20275-AF86-4A8C-9AF8-99CCAC8BC013}" presName="text_1" presStyleLbl="node1" presStyleIdx="0" presStyleCnt="5">
        <dgm:presLayoutVars>
          <dgm:bulletEnabled val="1"/>
        </dgm:presLayoutVars>
      </dgm:prSet>
      <dgm:spPr/>
      <dgm:t>
        <a:bodyPr/>
        <a:lstStyle/>
        <a:p>
          <a:endParaRPr lang="en-US"/>
        </a:p>
      </dgm:t>
    </dgm:pt>
    <dgm:pt modelId="{5B58A999-63B5-401A-8849-66AF8D7BC69D}" type="pres">
      <dgm:prSet presAssocID="{E5F20275-AF86-4A8C-9AF8-99CCAC8BC013}" presName="accent_1" presStyleCnt="0"/>
      <dgm:spPr/>
      <dgm:t>
        <a:bodyPr/>
        <a:lstStyle/>
        <a:p>
          <a:endParaRPr lang="en-US"/>
        </a:p>
      </dgm:t>
    </dgm:pt>
    <dgm:pt modelId="{271892F5-995F-436C-929B-D7F88E81B9F9}" type="pres">
      <dgm:prSet presAssocID="{E5F20275-AF86-4A8C-9AF8-99CCAC8BC013}" presName="accentRepeatNode" presStyleLbl="solidFgAcc1" presStyleIdx="0" presStyleCnt="5"/>
      <dgm:spPr/>
      <dgm:t>
        <a:bodyPr/>
        <a:lstStyle/>
        <a:p>
          <a:endParaRPr lang="en-US"/>
        </a:p>
      </dgm:t>
    </dgm:pt>
    <dgm:pt modelId="{804ACEE5-F5C9-40F3-BFE7-0C584A7A5023}" type="pres">
      <dgm:prSet presAssocID="{1277A9D2-7CF3-424B-BD8B-188BEBADA958}" presName="text_2" presStyleLbl="node1" presStyleIdx="1" presStyleCnt="5">
        <dgm:presLayoutVars>
          <dgm:bulletEnabled val="1"/>
        </dgm:presLayoutVars>
      </dgm:prSet>
      <dgm:spPr/>
      <dgm:t>
        <a:bodyPr/>
        <a:lstStyle/>
        <a:p>
          <a:endParaRPr lang="en-US"/>
        </a:p>
      </dgm:t>
    </dgm:pt>
    <dgm:pt modelId="{736A81EE-5534-4CBF-B182-607DB5E5F9EB}" type="pres">
      <dgm:prSet presAssocID="{1277A9D2-7CF3-424B-BD8B-188BEBADA958}" presName="accent_2" presStyleCnt="0"/>
      <dgm:spPr/>
      <dgm:t>
        <a:bodyPr/>
        <a:lstStyle/>
        <a:p>
          <a:endParaRPr lang="en-US"/>
        </a:p>
      </dgm:t>
    </dgm:pt>
    <dgm:pt modelId="{4891A2BC-58FF-4251-8641-55FDCE619ACE}" type="pres">
      <dgm:prSet presAssocID="{1277A9D2-7CF3-424B-BD8B-188BEBADA958}" presName="accentRepeatNode" presStyleLbl="solidFgAcc1" presStyleIdx="1" presStyleCnt="5"/>
      <dgm:spPr/>
      <dgm:t>
        <a:bodyPr/>
        <a:lstStyle/>
        <a:p>
          <a:endParaRPr lang="en-US"/>
        </a:p>
      </dgm:t>
    </dgm:pt>
    <dgm:pt modelId="{B1F537D8-3041-433F-A44D-A2F3F478B84C}" type="pres">
      <dgm:prSet presAssocID="{DA9E1B9A-56C7-4C6E-8C46-758A8A04F0F4}" presName="text_3" presStyleLbl="node1" presStyleIdx="2" presStyleCnt="5">
        <dgm:presLayoutVars>
          <dgm:bulletEnabled val="1"/>
        </dgm:presLayoutVars>
      </dgm:prSet>
      <dgm:spPr/>
      <dgm:t>
        <a:bodyPr/>
        <a:lstStyle/>
        <a:p>
          <a:endParaRPr lang="en-US"/>
        </a:p>
      </dgm:t>
    </dgm:pt>
    <dgm:pt modelId="{0B314ECD-AEDC-4AFA-956E-D99A7F9D8EAB}" type="pres">
      <dgm:prSet presAssocID="{DA9E1B9A-56C7-4C6E-8C46-758A8A04F0F4}" presName="accent_3" presStyleCnt="0"/>
      <dgm:spPr/>
      <dgm:t>
        <a:bodyPr/>
        <a:lstStyle/>
        <a:p>
          <a:endParaRPr lang="en-US"/>
        </a:p>
      </dgm:t>
    </dgm:pt>
    <dgm:pt modelId="{845A6798-0340-4391-AEDD-EF5E217AF289}" type="pres">
      <dgm:prSet presAssocID="{DA9E1B9A-56C7-4C6E-8C46-758A8A04F0F4}" presName="accentRepeatNode" presStyleLbl="solidFgAcc1" presStyleIdx="2" presStyleCnt="5"/>
      <dgm:spPr/>
      <dgm:t>
        <a:bodyPr/>
        <a:lstStyle/>
        <a:p>
          <a:endParaRPr lang="en-US"/>
        </a:p>
      </dgm:t>
    </dgm:pt>
    <dgm:pt modelId="{EA6A4352-8EEB-48D7-9E89-E421365699F9}" type="pres">
      <dgm:prSet presAssocID="{6F2B262C-CF77-4B0D-8625-155A9DC77345}" presName="text_4" presStyleLbl="node1" presStyleIdx="3" presStyleCnt="5">
        <dgm:presLayoutVars>
          <dgm:bulletEnabled val="1"/>
        </dgm:presLayoutVars>
      </dgm:prSet>
      <dgm:spPr/>
      <dgm:t>
        <a:bodyPr/>
        <a:lstStyle/>
        <a:p>
          <a:endParaRPr lang="en-US"/>
        </a:p>
      </dgm:t>
    </dgm:pt>
    <dgm:pt modelId="{D16C9015-C4B1-4A15-B14F-73C1280D89C6}" type="pres">
      <dgm:prSet presAssocID="{6F2B262C-CF77-4B0D-8625-155A9DC77345}" presName="accent_4" presStyleCnt="0"/>
      <dgm:spPr/>
    </dgm:pt>
    <dgm:pt modelId="{54520FBE-D8F9-4486-A148-1CC483621CB1}" type="pres">
      <dgm:prSet presAssocID="{6F2B262C-CF77-4B0D-8625-155A9DC77345}" presName="accentRepeatNode" presStyleLbl="solidFgAcc1" presStyleIdx="3" presStyleCnt="5"/>
      <dgm:spPr/>
    </dgm:pt>
    <dgm:pt modelId="{1B56F16C-BEB9-441E-A9FB-073DEDC76C3E}" type="pres">
      <dgm:prSet presAssocID="{A14D5BE5-A835-4668-B5B7-4BD24F948ED2}" presName="text_5" presStyleLbl="node1" presStyleIdx="4" presStyleCnt="5">
        <dgm:presLayoutVars>
          <dgm:bulletEnabled val="1"/>
        </dgm:presLayoutVars>
      </dgm:prSet>
      <dgm:spPr/>
      <dgm:t>
        <a:bodyPr/>
        <a:lstStyle/>
        <a:p>
          <a:endParaRPr lang="en-US"/>
        </a:p>
      </dgm:t>
    </dgm:pt>
    <dgm:pt modelId="{E1FDE414-BFDC-4CD2-BA79-2B1D88824540}" type="pres">
      <dgm:prSet presAssocID="{A14D5BE5-A835-4668-B5B7-4BD24F948ED2}" presName="accent_5" presStyleCnt="0"/>
      <dgm:spPr/>
    </dgm:pt>
    <dgm:pt modelId="{79CE524D-6BEB-43F5-8C76-B92A4BDB6775}" type="pres">
      <dgm:prSet presAssocID="{A14D5BE5-A835-4668-B5B7-4BD24F948ED2}" presName="accentRepeatNode" presStyleLbl="solidFgAcc1" presStyleIdx="4" presStyleCnt="5"/>
      <dgm:spPr/>
      <dgm:t>
        <a:bodyPr/>
        <a:lstStyle/>
        <a:p>
          <a:endParaRPr lang="en-US"/>
        </a:p>
      </dgm:t>
    </dgm:pt>
  </dgm:ptLst>
  <dgm:cxnLst>
    <dgm:cxn modelId="{34A5F244-70DC-4E41-919A-9BC42DE76C51}" type="presOf" srcId="{E5F20275-AF86-4A8C-9AF8-99CCAC8BC013}" destId="{B93EE5EA-B444-4012-9D0F-04564CD2B89C}" srcOrd="0" destOrd="0" presId="urn:microsoft.com/office/officeart/2008/layout/VerticalCurvedList"/>
    <dgm:cxn modelId="{20BD2356-840E-42A3-9EB8-A4D3CEA68CF0}" type="presOf" srcId="{9888166B-2B0C-48B8-8F9D-8D6A575C40F6}" destId="{A46FB5FD-30B5-436A-95F6-3F59209FB9D5}" srcOrd="0" destOrd="0" presId="urn:microsoft.com/office/officeart/2008/layout/VerticalCurvedList"/>
    <dgm:cxn modelId="{7BB7BF22-90BA-45F7-8A3F-AF6BAE0B996E}" srcId="{9ECB4B2D-2B5A-41C8-9762-50CDF9C4BF31}" destId="{A14D5BE5-A835-4668-B5B7-4BD24F948ED2}" srcOrd="4" destOrd="0" parTransId="{7FAA148D-9014-4111-ACA6-8A89B7B7BDBE}" sibTransId="{C36AB8C7-C75B-43B1-AAD6-18EFB6668D28}"/>
    <dgm:cxn modelId="{A7F00E6C-809C-4DB1-8799-B89C29AE751C}" type="presOf" srcId="{9ECB4B2D-2B5A-41C8-9762-50CDF9C4BF31}" destId="{3619F8F2-E5BF-4A3F-8995-8813F248DC88}" srcOrd="0" destOrd="0" presId="urn:microsoft.com/office/officeart/2008/layout/VerticalCurvedList"/>
    <dgm:cxn modelId="{8DA886DC-DDAF-4A11-A5D8-CC2542BFBE43}" type="presOf" srcId="{A14D5BE5-A835-4668-B5B7-4BD24F948ED2}" destId="{1B56F16C-BEB9-441E-A9FB-073DEDC76C3E}" srcOrd="0" destOrd="0" presId="urn:microsoft.com/office/officeart/2008/layout/VerticalCurvedList"/>
    <dgm:cxn modelId="{DC428564-0BA4-43F5-BD25-3A2C6DF4D094}" type="presOf" srcId="{1277A9D2-7CF3-424B-BD8B-188BEBADA958}" destId="{804ACEE5-F5C9-40F3-BFE7-0C584A7A5023}" srcOrd="0" destOrd="0" presId="urn:microsoft.com/office/officeart/2008/layout/VerticalCurvedList"/>
    <dgm:cxn modelId="{7E50061C-8759-4570-B799-B3AEC77A48F2}" type="presOf" srcId="{6F2B262C-CF77-4B0D-8625-155A9DC77345}" destId="{EA6A4352-8EEB-48D7-9E89-E421365699F9}" srcOrd="0" destOrd="0" presId="urn:microsoft.com/office/officeart/2008/layout/VerticalCurvedList"/>
    <dgm:cxn modelId="{9CDEE092-63F7-4439-B130-8D9C65F022CC}" srcId="{9ECB4B2D-2B5A-41C8-9762-50CDF9C4BF31}" destId="{E5F20275-AF86-4A8C-9AF8-99CCAC8BC013}" srcOrd="0" destOrd="0" parTransId="{F6E35703-E289-4834-A5B2-9F5872DAC340}" sibTransId="{9888166B-2B0C-48B8-8F9D-8D6A575C40F6}"/>
    <dgm:cxn modelId="{9593F22C-0B42-4465-B0AF-117A32EA39BF}" srcId="{9ECB4B2D-2B5A-41C8-9762-50CDF9C4BF31}" destId="{DA9E1B9A-56C7-4C6E-8C46-758A8A04F0F4}" srcOrd="2" destOrd="0" parTransId="{D8BEF3A4-2986-4F66-8AA6-8CCE489A433D}" sibTransId="{50E20095-DC0C-4496-B713-C514EA883785}"/>
    <dgm:cxn modelId="{DF0A8CFC-C09B-4CAA-9847-49D354DCC494}" srcId="{9ECB4B2D-2B5A-41C8-9762-50CDF9C4BF31}" destId="{1277A9D2-7CF3-424B-BD8B-188BEBADA958}" srcOrd="1" destOrd="0" parTransId="{8EC27B01-FFA4-4DAA-926A-28BBD78010F2}" sibTransId="{C011817E-56CB-4798-865F-01903C805334}"/>
    <dgm:cxn modelId="{E5FBC539-4924-4266-911C-A2153729E9F5}" srcId="{9ECB4B2D-2B5A-41C8-9762-50CDF9C4BF31}" destId="{6F2B262C-CF77-4B0D-8625-155A9DC77345}" srcOrd="3" destOrd="0" parTransId="{36C14C08-3D79-459C-9FB2-715F7E0B7CDF}" sibTransId="{AD27468E-18AD-492D-BFD8-5052B434C0BE}"/>
    <dgm:cxn modelId="{842C6708-AB88-44FF-A51F-D8C7E70C630B}" type="presOf" srcId="{DA9E1B9A-56C7-4C6E-8C46-758A8A04F0F4}" destId="{B1F537D8-3041-433F-A44D-A2F3F478B84C}" srcOrd="0" destOrd="0" presId="urn:microsoft.com/office/officeart/2008/layout/VerticalCurvedList"/>
    <dgm:cxn modelId="{AA1C2765-D1FB-41AE-B22B-5F3B274B25CF}" type="presParOf" srcId="{3619F8F2-E5BF-4A3F-8995-8813F248DC88}" destId="{050C5FB1-2418-4D24-9C8B-3DB6CE7FD738}" srcOrd="0" destOrd="0" presId="urn:microsoft.com/office/officeart/2008/layout/VerticalCurvedList"/>
    <dgm:cxn modelId="{E729B7E8-7AB8-4B90-9685-62E8A3D0A7CD}" type="presParOf" srcId="{050C5FB1-2418-4D24-9C8B-3DB6CE7FD738}" destId="{89A34223-A40C-4A05-B614-7384CB3D3AC9}" srcOrd="0" destOrd="0" presId="urn:microsoft.com/office/officeart/2008/layout/VerticalCurvedList"/>
    <dgm:cxn modelId="{9D7C5FDE-8BA0-49F4-ACBE-977D4B7D3DE2}" type="presParOf" srcId="{89A34223-A40C-4A05-B614-7384CB3D3AC9}" destId="{157C0C69-02E1-4942-9B39-AD08ED6E60E2}" srcOrd="0" destOrd="0" presId="urn:microsoft.com/office/officeart/2008/layout/VerticalCurvedList"/>
    <dgm:cxn modelId="{77CDDBCF-7571-4434-9494-1431F07B14C3}" type="presParOf" srcId="{89A34223-A40C-4A05-B614-7384CB3D3AC9}" destId="{A46FB5FD-30B5-436A-95F6-3F59209FB9D5}" srcOrd="1" destOrd="0" presId="urn:microsoft.com/office/officeart/2008/layout/VerticalCurvedList"/>
    <dgm:cxn modelId="{1C9542EC-1B2D-4A57-90DD-44CFCB35B6B8}" type="presParOf" srcId="{89A34223-A40C-4A05-B614-7384CB3D3AC9}" destId="{0E6D898E-110E-4125-BBAE-2E68AF028096}" srcOrd="2" destOrd="0" presId="urn:microsoft.com/office/officeart/2008/layout/VerticalCurvedList"/>
    <dgm:cxn modelId="{488133FD-775B-474A-B78E-D88165B80F9D}" type="presParOf" srcId="{89A34223-A40C-4A05-B614-7384CB3D3AC9}" destId="{46C97F39-03C4-4ECC-B257-255849AA0818}" srcOrd="3" destOrd="0" presId="urn:microsoft.com/office/officeart/2008/layout/VerticalCurvedList"/>
    <dgm:cxn modelId="{D4F46743-D940-4EC8-8FB9-B937BEF601BF}" type="presParOf" srcId="{050C5FB1-2418-4D24-9C8B-3DB6CE7FD738}" destId="{B93EE5EA-B444-4012-9D0F-04564CD2B89C}" srcOrd="1" destOrd="0" presId="urn:microsoft.com/office/officeart/2008/layout/VerticalCurvedList"/>
    <dgm:cxn modelId="{2CDF8E31-8B16-4354-8789-E7E11B71C0A5}" type="presParOf" srcId="{050C5FB1-2418-4D24-9C8B-3DB6CE7FD738}" destId="{5B58A999-63B5-401A-8849-66AF8D7BC69D}" srcOrd="2" destOrd="0" presId="urn:microsoft.com/office/officeart/2008/layout/VerticalCurvedList"/>
    <dgm:cxn modelId="{C41195BB-0F7F-4352-9FD4-A3006D262BED}" type="presParOf" srcId="{5B58A999-63B5-401A-8849-66AF8D7BC69D}" destId="{271892F5-995F-436C-929B-D7F88E81B9F9}" srcOrd="0" destOrd="0" presId="urn:microsoft.com/office/officeart/2008/layout/VerticalCurvedList"/>
    <dgm:cxn modelId="{5B22711B-C236-4608-9E1F-FB39897D8840}" type="presParOf" srcId="{050C5FB1-2418-4D24-9C8B-3DB6CE7FD738}" destId="{804ACEE5-F5C9-40F3-BFE7-0C584A7A5023}" srcOrd="3" destOrd="0" presId="urn:microsoft.com/office/officeart/2008/layout/VerticalCurvedList"/>
    <dgm:cxn modelId="{75BC01C6-66DC-4638-99A7-26569E01D270}" type="presParOf" srcId="{050C5FB1-2418-4D24-9C8B-3DB6CE7FD738}" destId="{736A81EE-5534-4CBF-B182-607DB5E5F9EB}" srcOrd="4" destOrd="0" presId="urn:microsoft.com/office/officeart/2008/layout/VerticalCurvedList"/>
    <dgm:cxn modelId="{6194B127-894E-45BF-8728-22E462666346}" type="presParOf" srcId="{736A81EE-5534-4CBF-B182-607DB5E5F9EB}" destId="{4891A2BC-58FF-4251-8641-55FDCE619ACE}" srcOrd="0" destOrd="0" presId="urn:microsoft.com/office/officeart/2008/layout/VerticalCurvedList"/>
    <dgm:cxn modelId="{B5DF0588-9500-4AE7-8A86-ED5AEFC9C808}" type="presParOf" srcId="{050C5FB1-2418-4D24-9C8B-3DB6CE7FD738}" destId="{B1F537D8-3041-433F-A44D-A2F3F478B84C}" srcOrd="5" destOrd="0" presId="urn:microsoft.com/office/officeart/2008/layout/VerticalCurvedList"/>
    <dgm:cxn modelId="{941AEE19-4C0F-496F-BE58-8825CC217BF3}" type="presParOf" srcId="{050C5FB1-2418-4D24-9C8B-3DB6CE7FD738}" destId="{0B314ECD-AEDC-4AFA-956E-D99A7F9D8EAB}" srcOrd="6" destOrd="0" presId="urn:microsoft.com/office/officeart/2008/layout/VerticalCurvedList"/>
    <dgm:cxn modelId="{079FBDC8-2EA1-4BCB-826D-9D1F3E286D26}" type="presParOf" srcId="{0B314ECD-AEDC-4AFA-956E-D99A7F9D8EAB}" destId="{845A6798-0340-4391-AEDD-EF5E217AF289}" srcOrd="0" destOrd="0" presId="urn:microsoft.com/office/officeart/2008/layout/VerticalCurvedList"/>
    <dgm:cxn modelId="{9750E041-6B9A-40DF-967A-A88A19AFEBC8}" type="presParOf" srcId="{050C5FB1-2418-4D24-9C8B-3DB6CE7FD738}" destId="{EA6A4352-8EEB-48D7-9E89-E421365699F9}" srcOrd="7" destOrd="0" presId="urn:microsoft.com/office/officeart/2008/layout/VerticalCurvedList"/>
    <dgm:cxn modelId="{CED6BCBA-335F-4667-A416-D84AA51F52E2}" type="presParOf" srcId="{050C5FB1-2418-4D24-9C8B-3DB6CE7FD738}" destId="{D16C9015-C4B1-4A15-B14F-73C1280D89C6}" srcOrd="8" destOrd="0" presId="urn:microsoft.com/office/officeart/2008/layout/VerticalCurvedList"/>
    <dgm:cxn modelId="{5B635F0A-9E31-4FD2-8419-B43C7F201DCC}" type="presParOf" srcId="{D16C9015-C4B1-4A15-B14F-73C1280D89C6}" destId="{54520FBE-D8F9-4486-A148-1CC483621CB1}" srcOrd="0" destOrd="0" presId="urn:microsoft.com/office/officeart/2008/layout/VerticalCurvedList"/>
    <dgm:cxn modelId="{D91732BB-6258-45E7-8EF3-5DA8A5A7514E}" type="presParOf" srcId="{050C5FB1-2418-4D24-9C8B-3DB6CE7FD738}" destId="{1B56F16C-BEB9-441E-A9FB-073DEDC76C3E}" srcOrd="9" destOrd="0" presId="urn:microsoft.com/office/officeart/2008/layout/VerticalCurvedList"/>
    <dgm:cxn modelId="{60E78062-AE73-4FAC-970F-695EBE61C1F1}" type="presParOf" srcId="{050C5FB1-2418-4D24-9C8B-3DB6CE7FD738}" destId="{E1FDE414-BFDC-4CD2-BA79-2B1D88824540}" srcOrd="10" destOrd="0" presId="urn:microsoft.com/office/officeart/2008/layout/VerticalCurvedList"/>
    <dgm:cxn modelId="{D22C7295-453C-4298-ADD3-BA1A45CC9016}" type="presParOf" srcId="{E1FDE414-BFDC-4CD2-BA79-2B1D88824540}" destId="{79CE524D-6BEB-43F5-8C76-B92A4BDB677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2614ED1B-29A0-4238-921A-8ED0B8696871}" type="doc">
      <dgm:prSet loTypeId="urn:microsoft.com/office/officeart/2005/8/layout/hierarchy3" loCatId="hierarchy" qsTypeId="urn:microsoft.com/office/officeart/2005/8/quickstyle/simple1" qsCatId="simple" csTypeId="urn:microsoft.com/office/officeart/2005/8/colors/accent3_1" csCatId="accent3" phldr="1"/>
      <dgm:spPr/>
      <dgm:t>
        <a:bodyPr/>
        <a:lstStyle/>
        <a:p>
          <a:endParaRPr lang="en-US"/>
        </a:p>
      </dgm:t>
    </dgm:pt>
    <dgm:pt modelId="{E1F24A11-213B-4007-9E39-8DF40F9AA0FE}">
      <dgm:prSet phldrT="[Text]" custT="1"/>
      <dgm:spPr/>
      <dgm:t>
        <a:bodyPr/>
        <a:lstStyle/>
        <a:p>
          <a:r>
            <a:rPr lang="en-US" sz="2400" smtClean="0"/>
            <a:t>Little/No Improvement</a:t>
          </a:r>
          <a:endParaRPr lang="en-US" sz="2400" dirty="0"/>
        </a:p>
      </dgm:t>
    </dgm:pt>
    <dgm:pt modelId="{FC9E8C6E-B92A-471C-B0CD-4001418B3BF7}" type="parTrans" cxnId="{3ABFF6C6-D59A-4B8C-BDCA-294AB4340D7B}">
      <dgm:prSet/>
      <dgm:spPr/>
      <dgm:t>
        <a:bodyPr/>
        <a:lstStyle/>
        <a:p>
          <a:endParaRPr lang="en-US" sz="2000">
            <a:solidFill>
              <a:schemeClr val="tx1"/>
            </a:solidFill>
          </a:endParaRPr>
        </a:p>
      </dgm:t>
    </dgm:pt>
    <dgm:pt modelId="{A72C1CA1-A05A-4606-AED2-1ED598D14953}" type="sibTrans" cxnId="{3ABFF6C6-D59A-4B8C-BDCA-294AB4340D7B}">
      <dgm:prSet/>
      <dgm:spPr/>
      <dgm:t>
        <a:bodyPr/>
        <a:lstStyle/>
        <a:p>
          <a:endParaRPr lang="en-US" sz="2000">
            <a:solidFill>
              <a:schemeClr val="tx1"/>
            </a:solidFill>
          </a:endParaRPr>
        </a:p>
      </dgm:t>
    </dgm:pt>
    <dgm:pt modelId="{8E951B0E-880B-4075-9337-6B75A2604E90}">
      <dgm:prSet phldrT="[Text]" custT="1"/>
      <dgm:spPr/>
      <dgm:t>
        <a:bodyPr/>
        <a:lstStyle/>
        <a:p>
          <a:r>
            <a:rPr lang="en-US" sz="2000" smtClean="0"/>
            <a:t>Teach Pre-Requisite Skill</a:t>
          </a:r>
          <a:endParaRPr lang="en-US" sz="2000" dirty="0"/>
        </a:p>
      </dgm:t>
    </dgm:pt>
    <dgm:pt modelId="{5ECCC15A-B9BA-40CD-82B8-BE949CE90E48}" type="parTrans" cxnId="{BCADBD55-BCF4-4C59-AD6E-00A315377A78}">
      <dgm:prSet/>
      <dgm:spPr/>
      <dgm:t>
        <a:bodyPr/>
        <a:lstStyle/>
        <a:p>
          <a:endParaRPr lang="en-US" sz="2000">
            <a:solidFill>
              <a:schemeClr val="tx1"/>
            </a:solidFill>
          </a:endParaRPr>
        </a:p>
      </dgm:t>
    </dgm:pt>
    <dgm:pt modelId="{72D792D4-9F71-444C-B92B-337D078C8083}" type="sibTrans" cxnId="{BCADBD55-BCF4-4C59-AD6E-00A315377A78}">
      <dgm:prSet/>
      <dgm:spPr/>
      <dgm:t>
        <a:bodyPr/>
        <a:lstStyle/>
        <a:p>
          <a:endParaRPr lang="en-US" sz="2000">
            <a:solidFill>
              <a:schemeClr val="tx1"/>
            </a:solidFill>
          </a:endParaRPr>
        </a:p>
      </dgm:t>
    </dgm:pt>
    <dgm:pt modelId="{F23BDBBD-1551-4185-BD0F-1A2F114E122C}">
      <dgm:prSet phldrT="[Text]" custT="1"/>
      <dgm:spPr/>
      <dgm:t>
        <a:bodyPr/>
        <a:lstStyle/>
        <a:p>
          <a:r>
            <a:rPr lang="en-US" sz="2000" smtClean="0"/>
            <a:t>Change Grouping</a:t>
          </a:r>
          <a:endParaRPr lang="en-US" sz="2000" dirty="0"/>
        </a:p>
      </dgm:t>
    </dgm:pt>
    <dgm:pt modelId="{0706D9C1-5B6A-42E2-94E2-71CC2A8282A7}" type="parTrans" cxnId="{B5CDC0CF-BCF9-4E3C-904C-8D4A25FA5D4A}">
      <dgm:prSet/>
      <dgm:spPr/>
      <dgm:t>
        <a:bodyPr/>
        <a:lstStyle/>
        <a:p>
          <a:endParaRPr lang="en-US" sz="2000">
            <a:solidFill>
              <a:schemeClr val="tx1"/>
            </a:solidFill>
          </a:endParaRPr>
        </a:p>
      </dgm:t>
    </dgm:pt>
    <dgm:pt modelId="{1D3904D7-7F2D-46A0-82A4-E9E2264F858C}" type="sibTrans" cxnId="{B5CDC0CF-BCF9-4E3C-904C-8D4A25FA5D4A}">
      <dgm:prSet/>
      <dgm:spPr/>
      <dgm:t>
        <a:bodyPr/>
        <a:lstStyle/>
        <a:p>
          <a:endParaRPr lang="en-US" sz="2000">
            <a:solidFill>
              <a:schemeClr val="tx1"/>
            </a:solidFill>
          </a:endParaRPr>
        </a:p>
      </dgm:t>
    </dgm:pt>
    <dgm:pt modelId="{BD3F8EAB-9B41-442D-8577-496434707BF7}">
      <dgm:prSet phldrT="[Text]" custT="1"/>
      <dgm:spPr/>
      <dgm:t>
        <a:bodyPr/>
        <a:lstStyle/>
        <a:p>
          <a:r>
            <a:rPr lang="en-US" sz="2000" smtClean="0"/>
            <a:t>Adapt</a:t>
          </a:r>
        </a:p>
        <a:p>
          <a:r>
            <a:rPr lang="en-US" sz="2000" smtClean="0"/>
            <a:t>Intervention</a:t>
          </a:r>
          <a:endParaRPr lang="en-US" sz="2000" dirty="0"/>
        </a:p>
      </dgm:t>
    </dgm:pt>
    <dgm:pt modelId="{231114E6-A249-4222-BC2F-6CE7595DEE06}" type="parTrans" cxnId="{D23F9E73-C5A5-4567-BE7D-390C3CA31E18}">
      <dgm:prSet/>
      <dgm:spPr/>
      <dgm:t>
        <a:bodyPr/>
        <a:lstStyle/>
        <a:p>
          <a:endParaRPr lang="en-US" sz="2000">
            <a:solidFill>
              <a:schemeClr val="tx1"/>
            </a:solidFill>
          </a:endParaRPr>
        </a:p>
      </dgm:t>
    </dgm:pt>
    <dgm:pt modelId="{C1CE30A9-84E2-472D-B0C7-0E7099A8691B}" type="sibTrans" cxnId="{D23F9E73-C5A5-4567-BE7D-390C3CA31E18}">
      <dgm:prSet/>
      <dgm:spPr/>
      <dgm:t>
        <a:bodyPr/>
        <a:lstStyle/>
        <a:p>
          <a:endParaRPr lang="en-US" sz="2000">
            <a:solidFill>
              <a:schemeClr val="tx1"/>
            </a:solidFill>
          </a:endParaRPr>
        </a:p>
      </dgm:t>
    </dgm:pt>
    <dgm:pt modelId="{3D4C193D-FF28-47CC-AE4E-3B2C3531375D}">
      <dgm:prSet phldrT="[Text]" custT="1"/>
      <dgm:spPr/>
      <dgm:t>
        <a:bodyPr/>
        <a:lstStyle/>
        <a:p>
          <a:pPr>
            <a:spcAft>
              <a:spcPts val="0"/>
            </a:spcAft>
          </a:pPr>
          <a:r>
            <a:rPr lang="en-US" sz="2000" smtClean="0"/>
            <a:t>Adjust</a:t>
          </a:r>
        </a:p>
        <a:p>
          <a:pPr>
            <a:spcAft>
              <a:spcPts val="0"/>
            </a:spcAft>
          </a:pPr>
          <a:r>
            <a:rPr lang="en-US" sz="2000" smtClean="0"/>
            <a:t>Target Skill</a:t>
          </a:r>
          <a:endParaRPr lang="en-US" sz="2000" dirty="0"/>
        </a:p>
      </dgm:t>
    </dgm:pt>
    <dgm:pt modelId="{34BE58A8-919C-445A-95AE-C7A49E4CB4EA}" type="parTrans" cxnId="{17B1F6E7-41A1-43F4-9660-BEA5577822E9}">
      <dgm:prSet/>
      <dgm:spPr/>
      <dgm:t>
        <a:bodyPr/>
        <a:lstStyle/>
        <a:p>
          <a:endParaRPr lang="en-US" sz="2000">
            <a:solidFill>
              <a:schemeClr val="tx1"/>
            </a:solidFill>
          </a:endParaRPr>
        </a:p>
      </dgm:t>
    </dgm:pt>
    <dgm:pt modelId="{D55F0913-DF7B-4C2E-8FBA-5CFA91AE6D3E}" type="sibTrans" cxnId="{17B1F6E7-41A1-43F4-9660-BEA5577822E9}">
      <dgm:prSet/>
      <dgm:spPr/>
      <dgm:t>
        <a:bodyPr/>
        <a:lstStyle/>
        <a:p>
          <a:endParaRPr lang="en-US" sz="2000">
            <a:solidFill>
              <a:schemeClr val="tx1"/>
            </a:solidFill>
          </a:endParaRPr>
        </a:p>
      </dgm:t>
    </dgm:pt>
    <dgm:pt modelId="{CAE743AC-C2DC-448D-87D8-0D1F5E8802C3}">
      <dgm:prSet phldrT="[Text]" custT="1"/>
      <dgm:spPr/>
      <dgm:t>
        <a:bodyPr/>
        <a:lstStyle/>
        <a:p>
          <a:r>
            <a:rPr lang="en-US" sz="2000" smtClean="0"/>
            <a:t>Fade Dose</a:t>
          </a:r>
          <a:endParaRPr lang="en-US" sz="2000" dirty="0"/>
        </a:p>
      </dgm:t>
    </dgm:pt>
    <dgm:pt modelId="{6DCF827B-3870-4DB4-A611-5807B19024EE}" type="parTrans" cxnId="{47C68424-760B-45BB-A6E0-0A1097BA346D}">
      <dgm:prSet/>
      <dgm:spPr/>
      <dgm:t>
        <a:bodyPr/>
        <a:lstStyle/>
        <a:p>
          <a:endParaRPr lang="en-US" sz="2000">
            <a:solidFill>
              <a:schemeClr val="tx1"/>
            </a:solidFill>
          </a:endParaRPr>
        </a:p>
      </dgm:t>
    </dgm:pt>
    <dgm:pt modelId="{AEB2A20D-7666-4F52-A857-BFD7F3C5917C}" type="sibTrans" cxnId="{47C68424-760B-45BB-A6E0-0A1097BA346D}">
      <dgm:prSet/>
      <dgm:spPr/>
      <dgm:t>
        <a:bodyPr/>
        <a:lstStyle/>
        <a:p>
          <a:endParaRPr lang="en-US" sz="2000">
            <a:solidFill>
              <a:schemeClr val="tx1"/>
            </a:solidFill>
          </a:endParaRPr>
        </a:p>
      </dgm:t>
    </dgm:pt>
    <dgm:pt modelId="{34894E91-5C67-447A-9047-A218F925DEFB}">
      <dgm:prSet phldrT="[Text]" custT="1"/>
      <dgm:spPr/>
      <dgm:t>
        <a:bodyPr/>
        <a:lstStyle/>
        <a:p>
          <a:r>
            <a:rPr lang="en-US" sz="2000" smtClean="0"/>
            <a:t>Remove &amp; Monitor</a:t>
          </a:r>
          <a:endParaRPr lang="en-US" sz="2000" dirty="0"/>
        </a:p>
      </dgm:t>
    </dgm:pt>
    <dgm:pt modelId="{6A40EDFD-08D4-4B37-8126-90D240596EDF}" type="parTrans" cxnId="{3D73E7EF-421C-46CE-8A51-486F45C34571}">
      <dgm:prSet/>
      <dgm:spPr/>
      <dgm:t>
        <a:bodyPr/>
        <a:lstStyle/>
        <a:p>
          <a:endParaRPr lang="en-US" sz="2000">
            <a:solidFill>
              <a:schemeClr val="tx1"/>
            </a:solidFill>
          </a:endParaRPr>
        </a:p>
      </dgm:t>
    </dgm:pt>
    <dgm:pt modelId="{BEE58CA4-F4B7-427E-A4A4-46C09544A080}" type="sibTrans" cxnId="{3D73E7EF-421C-46CE-8A51-486F45C34571}">
      <dgm:prSet/>
      <dgm:spPr/>
      <dgm:t>
        <a:bodyPr/>
        <a:lstStyle/>
        <a:p>
          <a:endParaRPr lang="en-US" sz="2000">
            <a:solidFill>
              <a:schemeClr val="tx1"/>
            </a:solidFill>
          </a:endParaRPr>
        </a:p>
      </dgm:t>
    </dgm:pt>
    <dgm:pt modelId="{BE6BCEB2-0FC5-4892-8527-DFF5195CB574}">
      <dgm:prSet phldrT="[Text]" custT="1"/>
      <dgm:spPr/>
      <dgm:t>
        <a:bodyPr/>
        <a:lstStyle/>
        <a:p>
          <a:r>
            <a:rPr lang="en-US" sz="2400" smtClean="0"/>
            <a:t>Slow Improvement</a:t>
          </a:r>
          <a:endParaRPr lang="en-US" sz="2400" dirty="0"/>
        </a:p>
      </dgm:t>
    </dgm:pt>
    <dgm:pt modelId="{05B6E0F9-4ED7-4240-ACB0-385A2310AB16}" type="parTrans" cxnId="{DC61DF58-8114-437A-995D-0A16534E2E10}">
      <dgm:prSet/>
      <dgm:spPr/>
      <dgm:t>
        <a:bodyPr/>
        <a:lstStyle/>
        <a:p>
          <a:endParaRPr lang="en-US" sz="2000">
            <a:solidFill>
              <a:schemeClr val="tx1"/>
            </a:solidFill>
          </a:endParaRPr>
        </a:p>
      </dgm:t>
    </dgm:pt>
    <dgm:pt modelId="{8E597786-408C-4F32-8876-0745D86F1A9D}" type="sibTrans" cxnId="{DC61DF58-8114-437A-995D-0A16534E2E10}">
      <dgm:prSet/>
      <dgm:spPr/>
      <dgm:t>
        <a:bodyPr/>
        <a:lstStyle/>
        <a:p>
          <a:endParaRPr lang="en-US" sz="2000">
            <a:solidFill>
              <a:schemeClr val="tx1"/>
            </a:solidFill>
          </a:endParaRPr>
        </a:p>
      </dgm:t>
    </dgm:pt>
    <dgm:pt modelId="{E35E0281-21EF-4633-825B-04F2756BD901}">
      <dgm:prSet phldrT="[Text]" custT="1"/>
      <dgm:spPr/>
      <dgm:t>
        <a:bodyPr/>
        <a:lstStyle/>
        <a:p>
          <a:r>
            <a:rPr lang="en-US" sz="2000" smtClean="0"/>
            <a:t>Increase Dose</a:t>
          </a:r>
          <a:endParaRPr lang="en-US" sz="2000" dirty="0"/>
        </a:p>
      </dgm:t>
    </dgm:pt>
    <dgm:pt modelId="{25440A41-71D5-4F58-AA02-2F25FA4A5958}" type="parTrans" cxnId="{F9455762-B5F0-48DB-839D-D201C8E53EC5}">
      <dgm:prSet/>
      <dgm:spPr/>
      <dgm:t>
        <a:bodyPr/>
        <a:lstStyle/>
        <a:p>
          <a:endParaRPr lang="en-US" sz="2000">
            <a:solidFill>
              <a:schemeClr val="tx1"/>
            </a:solidFill>
          </a:endParaRPr>
        </a:p>
      </dgm:t>
    </dgm:pt>
    <dgm:pt modelId="{FCFEB78B-1ED2-4FB3-A0A3-E98B04E58678}" type="sibTrans" cxnId="{F9455762-B5F0-48DB-839D-D201C8E53EC5}">
      <dgm:prSet/>
      <dgm:spPr/>
      <dgm:t>
        <a:bodyPr/>
        <a:lstStyle/>
        <a:p>
          <a:endParaRPr lang="en-US" sz="2000">
            <a:solidFill>
              <a:schemeClr val="tx1"/>
            </a:solidFill>
          </a:endParaRPr>
        </a:p>
      </dgm:t>
    </dgm:pt>
    <dgm:pt modelId="{0181275A-86DF-4B17-B809-DEE4319DC2B6}">
      <dgm:prSet phldrT="[Text]" custT="1"/>
      <dgm:spPr/>
      <dgm:t>
        <a:bodyPr/>
        <a:lstStyle/>
        <a:p>
          <a:r>
            <a:rPr lang="en-US" sz="2000" smtClean="0"/>
            <a:t>Change Assistance</a:t>
          </a:r>
          <a:endParaRPr lang="en-US" sz="2000" dirty="0"/>
        </a:p>
      </dgm:t>
    </dgm:pt>
    <dgm:pt modelId="{08F5493B-4079-4D0B-9DED-D013A2ED640E}" type="parTrans" cxnId="{A4430ED5-CC2C-494F-AAAD-069EF9863845}">
      <dgm:prSet/>
      <dgm:spPr/>
      <dgm:t>
        <a:bodyPr/>
        <a:lstStyle/>
        <a:p>
          <a:endParaRPr lang="en-US" sz="2000">
            <a:solidFill>
              <a:schemeClr val="tx1"/>
            </a:solidFill>
          </a:endParaRPr>
        </a:p>
      </dgm:t>
    </dgm:pt>
    <dgm:pt modelId="{23D60511-854D-4CF0-B9FA-41EDD4AF31CF}" type="sibTrans" cxnId="{A4430ED5-CC2C-494F-AAAD-069EF9863845}">
      <dgm:prSet/>
      <dgm:spPr/>
      <dgm:t>
        <a:bodyPr/>
        <a:lstStyle/>
        <a:p>
          <a:endParaRPr lang="en-US" sz="2000">
            <a:solidFill>
              <a:schemeClr val="tx1"/>
            </a:solidFill>
          </a:endParaRPr>
        </a:p>
      </dgm:t>
    </dgm:pt>
    <dgm:pt modelId="{921E85AE-C805-49F4-99AC-4C6EBBE8C038}">
      <dgm:prSet phldrT="[Text]" custT="1"/>
      <dgm:spPr/>
      <dgm:t>
        <a:bodyPr/>
        <a:lstStyle/>
        <a:p>
          <a:r>
            <a:rPr lang="en-US" sz="2000" smtClean="0"/>
            <a:t>Adapt</a:t>
          </a:r>
        </a:p>
        <a:p>
          <a:r>
            <a:rPr lang="en-US" sz="2000" smtClean="0"/>
            <a:t>Intervention</a:t>
          </a:r>
          <a:endParaRPr lang="en-US" sz="2000" dirty="0"/>
        </a:p>
      </dgm:t>
    </dgm:pt>
    <dgm:pt modelId="{F9B9EFAF-1303-452D-993A-223534C6A949}" type="parTrans" cxnId="{0722F434-B827-4D97-928C-6D9BA7665821}">
      <dgm:prSet/>
      <dgm:spPr/>
      <dgm:t>
        <a:bodyPr/>
        <a:lstStyle/>
        <a:p>
          <a:endParaRPr lang="en-US" sz="2000">
            <a:solidFill>
              <a:schemeClr val="tx1"/>
            </a:solidFill>
          </a:endParaRPr>
        </a:p>
      </dgm:t>
    </dgm:pt>
    <dgm:pt modelId="{10420A64-EE96-4919-95E1-AF1BACBDB2C2}" type="sibTrans" cxnId="{0722F434-B827-4D97-928C-6D9BA7665821}">
      <dgm:prSet/>
      <dgm:spPr/>
      <dgm:t>
        <a:bodyPr/>
        <a:lstStyle/>
        <a:p>
          <a:endParaRPr lang="en-US" sz="2000">
            <a:solidFill>
              <a:schemeClr val="tx1"/>
            </a:solidFill>
          </a:endParaRPr>
        </a:p>
      </dgm:t>
    </dgm:pt>
    <dgm:pt modelId="{B92F12F5-AC10-416F-894C-78A6745FB4CD}">
      <dgm:prSet phldrT="[Text]" custT="1"/>
      <dgm:spPr/>
      <dgm:t>
        <a:bodyPr/>
        <a:lstStyle/>
        <a:p>
          <a:r>
            <a:rPr lang="en-US" sz="2000" smtClean="0"/>
            <a:t>Change Assistance</a:t>
          </a:r>
          <a:endParaRPr lang="en-US" sz="2000" dirty="0"/>
        </a:p>
      </dgm:t>
    </dgm:pt>
    <dgm:pt modelId="{D65633C5-30BD-41B5-ADBB-724F153223DE}" type="parTrans" cxnId="{C82760BD-9717-40A7-9240-C8F19E4246B3}">
      <dgm:prSet/>
      <dgm:spPr/>
      <dgm:t>
        <a:bodyPr/>
        <a:lstStyle/>
        <a:p>
          <a:endParaRPr lang="en-US" sz="2000">
            <a:solidFill>
              <a:schemeClr val="tx1"/>
            </a:solidFill>
          </a:endParaRPr>
        </a:p>
      </dgm:t>
    </dgm:pt>
    <dgm:pt modelId="{156F08D4-7F21-4215-B7D2-8AE5CDF280C9}" type="sibTrans" cxnId="{C82760BD-9717-40A7-9240-C8F19E4246B3}">
      <dgm:prSet/>
      <dgm:spPr/>
      <dgm:t>
        <a:bodyPr/>
        <a:lstStyle/>
        <a:p>
          <a:endParaRPr lang="en-US" sz="2000">
            <a:solidFill>
              <a:schemeClr val="tx1"/>
            </a:solidFill>
          </a:endParaRPr>
        </a:p>
      </dgm:t>
    </dgm:pt>
    <dgm:pt modelId="{6C363509-F33E-4571-B86B-837D07E68817}">
      <dgm:prSet phldrT="[Text]" custT="1"/>
      <dgm:spPr/>
      <dgm:t>
        <a:bodyPr/>
        <a:lstStyle/>
        <a:p>
          <a:r>
            <a:rPr lang="en-US" sz="2400" smtClean="0"/>
            <a:t>Meets Goal</a:t>
          </a:r>
          <a:endParaRPr lang="en-US" sz="2400" dirty="0"/>
        </a:p>
      </dgm:t>
    </dgm:pt>
    <dgm:pt modelId="{FEB58DDE-404F-4B77-99EF-FE6B208616A9}" type="parTrans" cxnId="{FA6240EA-091D-4702-8B66-AE7A7B8B6A6F}">
      <dgm:prSet/>
      <dgm:spPr/>
      <dgm:t>
        <a:bodyPr/>
        <a:lstStyle/>
        <a:p>
          <a:endParaRPr lang="en-US" sz="2000"/>
        </a:p>
      </dgm:t>
    </dgm:pt>
    <dgm:pt modelId="{E874AE04-E4B1-4B87-B34B-E1B56494253C}" type="sibTrans" cxnId="{FA6240EA-091D-4702-8B66-AE7A7B8B6A6F}">
      <dgm:prSet/>
      <dgm:spPr/>
      <dgm:t>
        <a:bodyPr/>
        <a:lstStyle/>
        <a:p>
          <a:endParaRPr lang="en-US" sz="2000"/>
        </a:p>
      </dgm:t>
    </dgm:pt>
    <dgm:pt modelId="{FD495B00-0559-4735-88FD-48F8DF43D5CF}">
      <dgm:prSet phldrT="[Text]" custT="1"/>
      <dgm:spPr/>
      <dgm:t>
        <a:bodyPr/>
        <a:lstStyle/>
        <a:p>
          <a:r>
            <a:rPr lang="en-US" sz="2000" smtClean="0"/>
            <a:t>Make No Changes</a:t>
          </a:r>
          <a:endParaRPr lang="en-US" sz="2000" dirty="0"/>
        </a:p>
      </dgm:t>
    </dgm:pt>
    <dgm:pt modelId="{D0AEC9C6-1941-462A-A00A-42DB96725990}" type="parTrans" cxnId="{76D84BC4-C3EC-44D2-8219-EA20FD36D94B}">
      <dgm:prSet/>
      <dgm:spPr/>
      <dgm:t>
        <a:bodyPr/>
        <a:lstStyle/>
        <a:p>
          <a:endParaRPr lang="en-US" sz="2000"/>
        </a:p>
      </dgm:t>
    </dgm:pt>
    <dgm:pt modelId="{9409D12B-8635-425E-83D9-9031EB2F2B2D}" type="sibTrans" cxnId="{76D84BC4-C3EC-44D2-8219-EA20FD36D94B}">
      <dgm:prSet/>
      <dgm:spPr/>
      <dgm:t>
        <a:bodyPr/>
        <a:lstStyle/>
        <a:p>
          <a:endParaRPr lang="en-US" sz="2000"/>
        </a:p>
      </dgm:t>
    </dgm:pt>
    <dgm:pt modelId="{F2133C95-4B09-47A9-BB3A-BFCA10116BA3}">
      <dgm:prSet phldrT="[Text]" custT="1"/>
      <dgm:spPr/>
      <dgm:t>
        <a:bodyPr/>
        <a:lstStyle/>
        <a:p>
          <a:r>
            <a:rPr lang="en-US" sz="2000" smtClean="0"/>
            <a:t>Reduce Assistance</a:t>
          </a:r>
          <a:endParaRPr lang="en-US" sz="2000" dirty="0"/>
        </a:p>
      </dgm:t>
    </dgm:pt>
    <dgm:pt modelId="{263D10C1-3885-473F-8639-29106EB73C96}" type="parTrans" cxnId="{410FFBDE-814E-406D-A3FE-F22584C53ABB}">
      <dgm:prSet/>
      <dgm:spPr/>
      <dgm:t>
        <a:bodyPr/>
        <a:lstStyle/>
        <a:p>
          <a:endParaRPr lang="en-US" sz="2000"/>
        </a:p>
      </dgm:t>
    </dgm:pt>
    <dgm:pt modelId="{3863DB11-69A4-4A99-953E-C119A407A61B}" type="sibTrans" cxnId="{410FFBDE-814E-406D-A3FE-F22584C53ABB}">
      <dgm:prSet/>
      <dgm:spPr/>
      <dgm:t>
        <a:bodyPr/>
        <a:lstStyle/>
        <a:p>
          <a:endParaRPr lang="en-US" sz="2000"/>
        </a:p>
      </dgm:t>
    </dgm:pt>
    <dgm:pt modelId="{FB2AE04B-F848-45B8-A2F2-CEF1D8862B12}">
      <dgm:prSet phldrT="[Text]" custT="1"/>
      <dgm:spPr/>
      <dgm:t>
        <a:bodyPr/>
        <a:lstStyle/>
        <a:p>
          <a:r>
            <a:rPr lang="en-US" sz="2400" smtClean="0"/>
            <a:t>Exceeds Goal </a:t>
          </a:r>
          <a:endParaRPr lang="en-US" sz="2400" dirty="0"/>
        </a:p>
      </dgm:t>
    </dgm:pt>
    <dgm:pt modelId="{A3C8FAC4-834A-44D0-9CBC-5C195B6A9D7E}" type="sibTrans" cxnId="{7311B1D9-E6FC-46EC-AFCF-9E892D5F2175}">
      <dgm:prSet/>
      <dgm:spPr/>
      <dgm:t>
        <a:bodyPr/>
        <a:lstStyle/>
        <a:p>
          <a:endParaRPr lang="en-US" sz="2000">
            <a:solidFill>
              <a:schemeClr val="tx1"/>
            </a:solidFill>
          </a:endParaRPr>
        </a:p>
      </dgm:t>
    </dgm:pt>
    <dgm:pt modelId="{5870E4DA-5FA7-4E0E-AA1B-50346E2D8030}" type="parTrans" cxnId="{7311B1D9-E6FC-46EC-AFCF-9E892D5F2175}">
      <dgm:prSet/>
      <dgm:spPr/>
      <dgm:t>
        <a:bodyPr/>
        <a:lstStyle/>
        <a:p>
          <a:endParaRPr lang="en-US" sz="2000">
            <a:solidFill>
              <a:schemeClr val="tx1"/>
            </a:solidFill>
          </a:endParaRPr>
        </a:p>
      </dgm:t>
    </dgm:pt>
    <dgm:pt modelId="{2D6F2117-F889-4B85-9A64-9867BA9C94FC}" type="pres">
      <dgm:prSet presAssocID="{2614ED1B-29A0-4238-921A-8ED0B8696871}" presName="diagram" presStyleCnt="0">
        <dgm:presLayoutVars>
          <dgm:chPref val="1"/>
          <dgm:dir/>
          <dgm:animOne val="branch"/>
          <dgm:animLvl val="lvl"/>
          <dgm:resizeHandles/>
        </dgm:presLayoutVars>
      </dgm:prSet>
      <dgm:spPr/>
      <dgm:t>
        <a:bodyPr/>
        <a:lstStyle/>
        <a:p>
          <a:endParaRPr lang="en-US"/>
        </a:p>
      </dgm:t>
    </dgm:pt>
    <dgm:pt modelId="{5840307C-F826-4A4C-BC61-17E6E2D5348B}" type="pres">
      <dgm:prSet presAssocID="{E1F24A11-213B-4007-9E39-8DF40F9AA0FE}" presName="root" presStyleCnt="0"/>
      <dgm:spPr/>
      <dgm:t>
        <a:bodyPr/>
        <a:lstStyle/>
        <a:p>
          <a:endParaRPr lang="en-US"/>
        </a:p>
      </dgm:t>
    </dgm:pt>
    <dgm:pt modelId="{4957B0A3-596D-4BE7-9FE7-4EE9773662EF}" type="pres">
      <dgm:prSet presAssocID="{E1F24A11-213B-4007-9E39-8DF40F9AA0FE}" presName="rootComposite" presStyleCnt="0"/>
      <dgm:spPr/>
      <dgm:t>
        <a:bodyPr/>
        <a:lstStyle/>
        <a:p>
          <a:endParaRPr lang="en-US"/>
        </a:p>
      </dgm:t>
    </dgm:pt>
    <dgm:pt modelId="{524F44F9-CDE0-4D02-A36E-FE429D9F76C1}" type="pres">
      <dgm:prSet presAssocID="{E1F24A11-213B-4007-9E39-8DF40F9AA0FE}" presName="rootText" presStyleLbl="node1" presStyleIdx="0" presStyleCnt="4" custScaleX="149113"/>
      <dgm:spPr/>
      <dgm:t>
        <a:bodyPr/>
        <a:lstStyle/>
        <a:p>
          <a:endParaRPr lang="en-US"/>
        </a:p>
      </dgm:t>
    </dgm:pt>
    <dgm:pt modelId="{FBD605A5-75F4-4D55-A2DA-97043B697028}" type="pres">
      <dgm:prSet presAssocID="{E1F24A11-213B-4007-9E39-8DF40F9AA0FE}" presName="rootConnector" presStyleLbl="node1" presStyleIdx="0" presStyleCnt="4"/>
      <dgm:spPr/>
      <dgm:t>
        <a:bodyPr/>
        <a:lstStyle/>
        <a:p>
          <a:endParaRPr lang="en-US"/>
        </a:p>
      </dgm:t>
    </dgm:pt>
    <dgm:pt modelId="{3015E8E9-B561-4C86-85EB-C6A32356B40E}" type="pres">
      <dgm:prSet presAssocID="{E1F24A11-213B-4007-9E39-8DF40F9AA0FE}" presName="childShape" presStyleCnt="0"/>
      <dgm:spPr/>
      <dgm:t>
        <a:bodyPr/>
        <a:lstStyle/>
        <a:p>
          <a:endParaRPr lang="en-US"/>
        </a:p>
      </dgm:t>
    </dgm:pt>
    <dgm:pt modelId="{DBB7AC9A-D327-49CB-AEA6-252202DB51EF}" type="pres">
      <dgm:prSet presAssocID="{5ECCC15A-B9BA-40CD-82B8-BE949CE90E48}" presName="Name13" presStyleLbl="parChTrans1D2" presStyleIdx="0" presStyleCnt="12"/>
      <dgm:spPr/>
      <dgm:t>
        <a:bodyPr/>
        <a:lstStyle/>
        <a:p>
          <a:endParaRPr lang="en-US"/>
        </a:p>
      </dgm:t>
    </dgm:pt>
    <dgm:pt modelId="{D0CE8B0B-0FC5-41C8-9C04-91738BBDCEC1}" type="pres">
      <dgm:prSet presAssocID="{8E951B0E-880B-4075-9337-6B75A2604E90}" presName="childText" presStyleLbl="bgAcc1" presStyleIdx="0" presStyleCnt="12" custScaleX="147473">
        <dgm:presLayoutVars>
          <dgm:bulletEnabled val="1"/>
        </dgm:presLayoutVars>
      </dgm:prSet>
      <dgm:spPr/>
      <dgm:t>
        <a:bodyPr/>
        <a:lstStyle/>
        <a:p>
          <a:endParaRPr lang="en-US"/>
        </a:p>
      </dgm:t>
    </dgm:pt>
    <dgm:pt modelId="{9E53A51D-2419-4FE7-ADD0-E62C662610BC}" type="pres">
      <dgm:prSet presAssocID="{D65633C5-30BD-41B5-ADBB-724F153223DE}" presName="Name13" presStyleLbl="parChTrans1D2" presStyleIdx="1" presStyleCnt="12"/>
      <dgm:spPr/>
      <dgm:t>
        <a:bodyPr/>
        <a:lstStyle/>
        <a:p>
          <a:endParaRPr lang="en-US"/>
        </a:p>
      </dgm:t>
    </dgm:pt>
    <dgm:pt modelId="{4B21E8A5-983C-454E-BFF7-2E2D89541F70}" type="pres">
      <dgm:prSet presAssocID="{B92F12F5-AC10-416F-894C-78A6745FB4CD}" presName="childText" presStyleLbl="bgAcc1" presStyleIdx="1" presStyleCnt="12" custScaleX="145686">
        <dgm:presLayoutVars>
          <dgm:bulletEnabled val="1"/>
        </dgm:presLayoutVars>
      </dgm:prSet>
      <dgm:spPr/>
      <dgm:t>
        <a:bodyPr/>
        <a:lstStyle/>
        <a:p>
          <a:endParaRPr lang="en-US"/>
        </a:p>
      </dgm:t>
    </dgm:pt>
    <dgm:pt modelId="{4CAC3207-1BA0-4250-B48C-A798E030A310}" type="pres">
      <dgm:prSet presAssocID="{0706D9C1-5B6A-42E2-94E2-71CC2A8282A7}" presName="Name13" presStyleLbl="parChTrans1D2" presStyleIdx="2" presStyleCnt="12"/>
      <dgm:spPr/>
      <dgm:t>
        <a:bodyPr/>
        <a:lstStyle/>
        <a:p>
          <a:endParaRPr lang="en-US"/>
        </a:p>
      </dgm:t>
    </dgm:pt>
    <dgm:pt modelId="{ABBE6289-B983-43E9-8EDF-D271683D0715}" type="pres">
      <dgm:prSet presAssocID="{F23BDBBD-1551-4185-BD0F-1A2F114E122C}" presName="childText" presStyleLbl="bgAcc1" presStyleIdx="2" presStyleCnt="12" custScaleX="147819">
        <dgm:presLayoutVars>
          <dgm:bulletEnabled val="1"/>
        </dgm:presLayoutVars>
      </dgm:prSet>
      <dgm:spPr/>
      <dgm:t>
        <a:bodyPr/>
        <a:lstStyle/>
        <a:p>
          <a:endParaRPr lang="en-US"/>
        </a:p>
      </dgm:t>
    </dgm:pt>
    <dgm:pt modelId="{2EAFA7C6-21CC-4F1F-827B-003ED3A4A2FB}" type="pres">
      <dgm:prSet presAssocID="{231114E6-A249-4222-BC2F-6CE7595DEE06}" presName="Name13" presStyleLbl="parChTrans1D2" presStyleIdx="3" presStyleCnt="12"/>
      <dgm:spPr/>
      <dgm:t>
        <a:bodyPr/>
        <a:lstStyle/>
        <a:p>
          <a:endParaRPr lang="en-US"/>
        </a:p>
      </dgm:t>
    </dgm:pt>
    <dgm:pt modelId="{5B97B9E2-23AE-409A-9A1C-AA97EE08B2AE}" type="pres">
      <dgm:prSet presAssocID="{BD3F8EAB-9B41-442D-8577-496434707BF7}" presName="childText" presStyleLbl="bgAcc1" presStyleIdx="3" presStyleCnt="12" custScaleX="148152">
        <dgm:presLayoutVars>
          <dgm:bulletEnabled val="1"/>
        </dgm:presLayoutVars>
      </dgm:prSet>
      <dgm:spPr/>
      <dgm:t>
        <a:bodyPr/>
        <a:lstStyle/>
        <a:p>
          <a:endParaRPr lang="en-US"/>
        </a:p>
      </dgm:t>
    </dgm:pt>
    <dgm:pt modelId="{7E6C6DC0-9302-4C26-99F7-EFD56BEE9864}" type="pres">
      <dgm:prSet presAssocID="{BE6BCEB2-0FC5-4892-8527-DFF5195CB574}" presName="root" presStyleCnt="0"/>
      <dgm:spPr/>
      <dgm:t>
        <a:bodyPr/>
        <a:lstStyle/>
        <a:p>
          <a:endParaRPr lang="en-US"/>
        </a:p>
      </dgm:t>
    </dgm:pt>
    <dgm:pt modelId="{8C0CD823-9337-4D3C-9056-62C47323591A}" type="pres">
      <dgm:prSet presAssocID="{BE6BCEB2-0FC5-4892-8527-DFF5195CB574}" presName="rootComposite" presStyleCnt="0"/>
      <dgm:spPr/>
      <dgm:t>
        <a:bodyPr/>
        <a:lstStyle/>
        <a:p>
          <a:endParaRPr lang="en-US"/>
        </a:p>
      </dgm:t>
    </dgm:pt>
    <dgm:pt modelId="{290D5488-0EB6-452C-BD1F-2AFDCF2DA519}" type="pres">
      <dgm:prSet presAssocID="{BE6BCEB2-0FC5-4892-8527-DFF5195CB574}" presName="rootText" presStyleLbl="node1" presStyleIdx="1" presStyleCnt="4" custScaleX="141005"/>
      <dgm:spPr/>
      <dgm:t>
        <a:bodyPr/>
        <a:lstStyle/>
        <a:p>
          <a:endParaRPr lang="en-US"/>
        </a:p>
      </dgm:t>
    </dgm:pt>
    <dgm:pt modelId="{ED811C22-6B1A-4768-9711-13997E72EA42}" type="pres">
      <dgm:prSet presAssocID="{BE6BCEB2-0FC5-4892-8527-DFF5195CB574}" presName="rootConnector" presStyleLbl="node1" presStyleIdx="1" presStyleCnt="4"/>
      <dgm:spPr/>
      <dgm:t>
        <a:bodyPr/>
        <a:lstStyle/>
        <a:p>
          <a:endParaRPr lang="en-US"/>
        </a:p>
      </dgm:t>
    </dgm:pt>
    <dgm:pt modelId="{33B056D2-622A-4AFC-BB19-8C2A0322E8F5}" type="pres">
      <dgm:prSet presAssocID="{BE6BCEB2-0FC5-4892-8527-DFF5195CB574}" presName="childShape" presStyleCnt="0"/>
      <dgm:spPr/>
      <dgm:t>
        <a:bodyPr/>
        <a:lstStyle/>
        <a:p>
          <a:endParaRPr lang="en-US"/>
        </a:p>
      </dgm:t>
    </dgm:pt>
    <dgm:pt modelId="{D5FA09B6-9432-4993-8089-E4ADA62A2102}" type="pres">
      <dgm:prSet presAssocID="{25440A41-71D5-4F58-AA02-2F25FA4A5958}" presName="Name13" presStyleLbl="parChTrans1D2" presStyleIdx="4" presStyleCnt="12"/>
      <dgm:spPr/>
      <dgm:t>
        <a:bodyPr/>
        <a:lstStyle/>
        <a:p>
          <a:endParaRPr lang="en-US"/>
        </a:p>
      </dgm:t>
    </dgm:pt>
    <dgm:pt modelId="{C8FF9BAB-B92F-41C2-8F77-D7C7D571D7D8}" type="pres">
      <dgm:prSet presAssocID="{E35E0281-21EF-4633-825B-04F2756BD901}" presName="childText" presStyleLbl="bgAcc1" presStyleIdx="4" presStyleCnt="12" custScaleX="129849">
        <dgm:presLayoutVars>
          <dgm:bulletEnabled val="1"/>
        </dgm:presLayoutVars>
      </dgm:prSet>
      <dgm:spPr/>
      <dgm:t>
        <a:bodyPr/>
        <a:lstStyle/>
        <a:p>
          <a:endParaRPr lang="en-US"/>
        </a:p>
      </dgm:t>
    </dgm:pt>
    <dgm:pt modelId="{9585D7DA-B702-441F-BEB9-350701F09272}" type="pres">
      <dgm:prSet presAssocID="{08F5493B-4079-4D0B-9DED-D013A2ED640E}" presName="Name13" presStyleLbl="parChTrans1D2" presStyleIdx="5" presStyleCnt="12"/>
      <dgm:spPr/>
      <dgm:t>
        <a:bodyPr/>
        <a:lstStyle/>
        <a:p>
          <a:endParaRPr lang="en-US"/>
        </a:p>
      </dgm:t>
    </dgm:pt>
    <dgm:pt modelId="{BB54B1B9-0D8C-456D-B0DA-E4425529B4B5}" type="pres">
      <dgm:prSet presAssocID="{0181275A-86DF-4B17-B809-DEE4319DC2B6}" presName="childText" presStyleLbl="bgAcc1" presStyleIdx="5" presStyleCnt="12" custScaleX="129849">
        <dgm:presLayoutVars>
          <dgm:bulletEnabled val="1"/>
        </dgm:presLayoutVars>
      </dgm:prSet>
      <dgm:spPr/>
      <dgm:t>
        <a:bodyPr/>
        <a:lstStyle/>
        <a:p>
          <a:endParaRPr lang="en-US"/>
        </a:p>
      </dgm:t>
    </dgm:pt>
    <dgm:pt modelId="{7CBA12BE-68CC-4F22-8FBD-7054E1970B37}" type="pres">
      <dgm:prSet presAssocID="{F9B9EFAF-1303-452D-993A-223534C6A949}" presName="Name13" presStyleLbl="parChTrans1D2" presStyleIdx="6" presStyleCnt="12"/>
      <dgm:spPr/>
      <dgm:t>
        <a:bodyPr/>
        <a:lstStyle/>
        <a:p>
          <a:endParaRPr lang="en-US"/>
        </a:p>
      </dgm:t>
    </dgm:pt>
    <dgm:pt modelId="{C3AA3BEB-7955-4F79-AAEF-5C8EED1FF849}" type="pres">
      <dgm:prSet presAssocID="{921E85AE-C805-49F4-99AC-4C6EBBE8C038}" presName="childText" presStyleLbl="bgAcc1" presStyleIdx="6" presStyleCnt="12" custScaleX="135772">
        <dgm:presLayoutVars>
          <dgm:bulletEnabled val="1"/>
        </dgm:presLayoutVars>
      </dgm:prSet>
      <dgm:spPr/>
      <dgm:t>
        <a:bodyPr/>
        <a:lstStyle/>
        <a:p>
          <a:endParaRPr lang="en-US"/>
        </a:p>
      </dgm:t>
    </dgm:pt>
    <dgm:pt modelId="{A8BE1277-A3EB-486D-8E68-A52BA40E38DB}" type="pres">
      <dgm:prSet presAssocID="{6C363509-F33E-4571-B86B-837D07E68817}" presName="root" presStyleCnt="0"/>
      <dgm:spPr/>
      <dgm:t>
        <a:bodyPr/>
        <a:lstStyle/>
        <a:p>
          <a:endParaRPr lang="en-US"/>
        </a:p>
      </dgm:t>
    </dgm:pt>
    <dgm:pt modelId="{1FBF6162-C3FA-4AAB-B1E8-581757FAD529}" type="pres">
      <dgm:prSet presAssocID="{6C363509-F33E-4571-B86B-837D07E68817}" presName="rootComposite" presStyleCnt="0"/>
      <dgm:spPr/>
      <dgm:t>
        <a:bodyPr/>
        <a:lstStyle/>
        <a:p>
          <a:endParaRPr lang="en-US"/>
        </a:p>
      </dgm:t>
    </dgm:pt>
    <dgm:pt modelId="{DA447965-4409-45F6-8D73-0492B907AFDF}" type="pres">
      <dgm:prSet presAssocID="{6C363509-F33E-4571-B86B-837D07E68817}" presName="rootText" presStyleLbl="node1" presStyleIdx="2" presStyleCnt="4"/>
      <dgm:spPr/>
      <dgm:t>
        <a:bodyPr/>
        <a:lstStyle/>
        <a:p>
          <a:endParaRPr lang="en-US"/>
        </a:p>
      </dgm:t>
    </dgm:pt>
    <dgm:pt modelId="{57672F2F-0EC4-4B61-92AC-51E801B1AF26}" type="pres">
      <dgm:prSet presAssocID="{6C363509-F33E-4571-B86B-837D07E68817}" presName="rootConnector" presStyleLbl="node1" presStyleIdx="2" presStyleCnt="4"/>
      <dgm:spPr/>
      <dgm:t>
        <a:bodyPr/>
        <a:lstStyle/>
        <a:p>
          <a:endParaRPr lang="en-US"/>
        </a:p>
      </dgm:t>
    </dgm:pt>
    <dgm:pt modelId="{5B9AA889-D01D-4471-BB31-8596CF677010}" type="pres">
      <dgm:prSet presAssocID="{6C363509-F33E-4571-B86B-837D07E68817}" presName="childShape" presStyleCnt="0"/>
      <dgm:spPr/>
      <dgm:t>
        <a:bodyPr/>
        <a:lstStyle/>
        <a:p>
          <a:endParaRPr lang="en-US"/>
        </a:p>
      </dgm:t>
    </dgm:pt>
    <dgm:pt modelId="{6ED2D331-4996-436F-A8E8-1718F048EFCA}" type="pres">
      <dgm:prSet presAssocID="{D0AEC9C6-1941-462A-A00A-42DB96725990}" presName="Name13" presStyleLbl="parChTrans1D2" presStyleIdx="7" presStyleCnt="12"/>
      <dgm:spPr/>
      <dgm:t>
        <a:bodyPr/>
        <a:lstStyle/>
        <a:p>
          <a:endParaRPr lang="en-US"/>
        </a:p>
      </dgm:t>
    </dgm:pt>
    <dgm:pt modelId="{8346557D-9443-4C4B-84A0-1E3806E7D37C}" type="pres">
      <dgm:prSet presAssocID="{FD495B00-0559-4735-88FD-48F8DF43D5CF}" presName="childText" presStyleLbl="bgAcc1" presStyleIdx="7" presStyleCnt="12" custScaleX="115126">
        <dgm:presLayoutVars>
          <dgm:bulletEnabled val="1"/>
        </dgm:presLayoutVars>
      </dgm:prSet>
      <dgm:spPr/>
      <dgm:t>
        <a:bodyPr/>
        <a:lstStyle/>
        <a:p>
          <a:endParaRPr lang="en-US"/>
        </a:p>
      </dgm:t>
    </dgm:pt>
    <dgm:pt modelId="{25FA4692-D407-4FAD-9110-08869A4E88C1}" type="pres">
      <dgm:prSet presAssocID="{263D10C1-3885-473F-8639-29106EB73C96}" presName="Name13" presStyleLbl="parChTrans1D2" presStyleIdx="8" presStyleCnt="12"/>
      <dgm:spPr/>
      <dgm:t>
        <a:bodyPr/>
        <a:lstStyle/>
        <a:p>
          <a:endParaRPr lang="en-US"/>
        </a:p>
      </dgm:t>
    </dgm:pt>
    <dgm:pt modelId="{EFF8E46F-5FC1-47F4-83E1-35AA655719E6}" type="pres">
      <dgm:prSet presAssocID="{F2133C95-4B09-47A9-BB3A-BFCA10116BA3}" presName="childText" presStyleLbl="bgAcc1" presStyleIdx="8" presStyleCnt="12" custScaleX="138227" custScaleY="99076">
        <dgm:presLayoutVars>
          <dgm:bulletEnabled val="1"/>
        </dgm:presLayoutVars>
      </dgm:prSet>
      <dgm:spPr/>
      <dgm:t>
        <a:bodyPr/>
        <a:lstStyle/>
        <a:p>
          <a:endParaRPr lang="en-US"/>
        </a:p>
      </dgm:t>
    </dgm:pt>
    <dgm:pt modelId="{C38ABD59-CED3-4DF1-9FBE-1C857C005D89}" type="pres">
      <dgm:prSet presAssocID="{FB2AE04B-F848-45B8-A2F2-CEF1D8862B12}" presName="root" presStyleCnt="0"/>
      <dgm:spPr/>
      <dgm:t>
        <a:bodyPr/>
        <a:lstStyle/>
        <a:p>
          <a:endParaRPr lang="en-US"/>
        </a:p>
      </dgm:t>
    </dgm:pt>
    <dgm:pt modelId="{65A32CF9-6BB2-41FA-A5DC-11A79728AC83}" type="pres">
      <dgm:prSet presAssocID="{FB2AE04B-F848-45B8-A2F2-CEF1D8862B12}" presName="rootComposite" presStyleCnt="0"/>
      <dgm:spPr/>
      <dgm:t>
        <a:bodyPr/>
        <a:lstStyle/>
        <a:p>
          <a:endParaRPr lang="en-US"/>
        </a:p>
      </dgm:t>
    </dgm:pt>
    <dgm:pt modelId="{CC739508-06D9-4C0F-AA63-F2C686C7A67F}" type="pres">
      <dgm:prSet presAssocID="{FB2AE04B-F848-45B8-A2F2-CEF1D8862B12}" presName="rootText" presStyleLbl="node1" presStyleIdx="3" presStyleCnt="4"/>
      <dgm:spPr/>
      <dgm:t>
        <a:bodyPr/>
        <a:lstStyle/>
        <a:p>
          <a:endParaRPr lang="en-US"/>
        </a:p>
      </dgm:t>
    </dgm:pt>
    <dgm:pt modelId="{823EAE40-C5A8-4844-B308-7B803754F47E}" type="pres">
      <dgm:prSet presAssocID="{FB2AE04B-F848-45B8-A2F2-CEF1D8862B12}" presName="rootConnector" presStyleLbl="node1" presStyleIdx="3" presStyleCnt="4"/>
      <dgm:spPr/>
      <dgm:t>
        <a:bodyPr/>
        <a:lstStyle/>
        <a:p>
          <a:endParaRPr lang="en-US"/>
        </a:p>
      </dgm:t>
    </dgm:pt>
    <dgm:pt modelId="{4857BB19-2ABC-40BA-93A8-0962E6287807}" type="pres">
      <dgm:prSet presAssocID="{FB2AE04B-F848-45B8-A2F2-CEF1D8862B12}" presName="childShape" presStyleCnt="0"/>
      <dgm:spPr/>
      <dgm:t>
        <a:bodyPr/>
        <a:lstStyle/>
        <a:p>
          <a:endParaRPr lang="en-US"/>
        </a:p>
      </dgm:t>
    </dgm:pt>
    <dgm:pt modelId="{C3CDB53E-2743-4FBB-9AF7-BC37C89DF3EB}" type="pres">
      <dgm:prSet presAssocID="{34BE58A8-919C-445A-95AE-C7A49E4CB4EA}" presName="Name13" presStyleLbl="parChTrans1D2" presStyleIdx="9" presStyleCnt="12"/>
      <dgm:spPr/>
      <dgm:t>
        <a:bodyPr/>
        <a:lstStyle/>
        <a:p>
          <a:endParaRPr lang="en-US"/>
        </a:p>
      </dgm:t>
    </dgm:pt>
    <dgm:pt modelId="{8D7325B1-DB9B-4E5C-AEE0-38BA44A3A95D}" type="pres">
      <dgm:prSet presAssocID="{3D4C193D-FF28-47CC-AE4E-3B2C3531375D}" presName="childText" presStyleLbl="bgAcc1" presStyleIdx="9" presStyleCnt="12">
        <dgm:presLayoutVars>
          <dgm:bulletEnabled val="1"/>
        </dgm:presLayoutVars>
      </dgm:prSet>
      <dgm:spPr/>
      <dgm:t>
        <a:bodyPr/>
        <a:lstStyle/>
        <a:p>
          <a:endParaRPr lang="en-US"/>
        </a:p>
      </dgm:t>
    </dgm:pt>
    <dgm:pt modelId="{A428E0AC-125B-48FB-8B28-B64E0AF61DC4}" type="pres">
      <dgm:prSet presAssocID="{6DCF827B-3870-4DB4-A611-5807B19024EE}" presName="Name13" presStyleLbl="parChTrans1D2" presStyleIdx="10" presStyleCnt="12"/>
      <dgm:spPr/>
      <dgm:t>
        <a:bodyPr/>
        <a:lstStyle/>
        <a:p>
          <a:endParaRPr lang="en-US"/>
        </a:p>
      </dgm:t>
    </dgm:pt>
    <dgm:pt modelId="{38FD67D5-8072-41B8-8455-EC69CDFD2C37}" type="pres">
      <dgm:prSet presAssocID="{CAE743AC-C2DC-448D-87D8-0D1F5E8802C3}" presName="childText" presStyleLbl="bgAcc1" presStyleIdx="10" presStyleCnt="12">
        <dgm:presLayoutVars>
          <dgm:bulletEnabled val="1"/>
        </dgm:presLayoutVars>
      </dgm:prSet>
      <dgm:spPr/>
      <dgm:t>
        <a:bodyPr/>
        <a:lstStyle/>
        <a:p>
          <a:endParaRPr lang="en-US"/>
        </a:p>
      </dgm:t>
    </dgm:pt>
    <dgm:pt modelId="{D20CFBDE-CE82-44E6-977D-6A97FB4CCE28}" type="pres">
      <dgm:prSet presAssocID="{6A40EDFD-08D4-4B37-8126-90D240596EDF}" presName="Name13" presStyleLbl="parChTrans1D2" presStyleIdx="11" presStyleCnt="12"/>
      <dgm:spPr/>
      <dgm:t>
        <a:bodyPr/>
        <a:lstStyle/>
        <a:p>
          <a:endParaRPr lang="en-US"/>
        </a:p>
      </dgm:t>
    </dgm:pt>
    <dgm:pt modelId="{BB14F3CA-0F8E-43DE-9E1D-AF237E7F956B}" type="pres">
      <dgm:prSet presAssocID="{34894E91-5C67-447A-9047-A218F925DEFB}" presName="childText" presStyleLbl="bgAcc1" presStyleIdx="11" presStyleCnt="12" custScaleX="105500">
        <dgm:presLayoutVars>
          <dgm:bulletEnabled val="1"/>
        </dgm:presLayoutVars>
      </dgm:prSet>
      <dgm:spPr/>
      <dgm:t>
        <a:bodyPr/>
        <a:lstStyle/>
        <a:p>
          <a:endParaRPr lang="en-US"/>
        </a:p>
      </dgm:t>
    </dgm:pt>
  </dgm:ptLst>
  <dgm:cxnLst>
    <dgm:cxn modelId="{1E998725-34B9-40A7-BADB-935FE02E2E43}" type="presOf" srcId="{921E85AE-C805-49F4-99AC-4C6EBBE8C038}" destId="{C3AA3BEB-7955-4F79-AAEF-5C8EED1FF849}" srcOrd="0" destOrd="0" presId="urn:microsoft.com/office/officeart/2005/8/layout/hierarchy3"/>
    <dgm:cxn modelId="{A6685F64-E87D-42CF-A067-DD244AD92851}" type="presOf" srcId="{231114E6-A249-4222-BC2F-6CE7595DEE06}" destId="{2EAFA7C6-21CC-4F1F-827B-003ED3A4A2FB}" srcOrd="0" destOrd="0" presId="urn:microsoft.com/office/officeart/2005/8/layout/hierarchy3"/>
    <dgm:cxn modelId="{7311B1D9-E6FC-46EC-AFCF-9E892D5F2175}" srcId="{2614ED1B-29A0-4238-921A-8ED0B8696871}" destId="{FB2AE04B-F848-45B8-A2F2-CEF1D8862B12}" srcOrd="3" destOrd="0" parTransId="{5870E4DA-5FA7-4E0E-AA1B-50346E2D8030}" sibTransId="{A3C8FAC4-834A-44D0-9CBC-5C195B6A9D7E}"/>
    <dgm:cxn modelId="{D23F9E73-C5A5-4567-BE7D-390C3CA31E18}" srcId="{E1F24A11-213B-4007-9E39-8DF40F9AA0FE}" destId="{BD3F8EAB-9B41-442D-8577-496434707BF7}" srcOrd="3" destOrd="0" parTransId="{231114E6-A249-4222-BC2F-6CE7595DEE06}" sibTransId="{C1CE30A9-84E2-472D-B0C7-0E7099A8691B}"/>
    <dgm:cxn modelId="{20EF8754-28F2-4DB1-974C-6A224480602A}" type="presOf" srcId="{8E951B0E-880B-4075-9337-6B75A2604E90}" destId="{D0CE8B0B-0FC5-41C8-9C04-91738BBDCEC1}" srcOrd="0" destOrd="0" presId="urn:microsoft.com/office/officeart/2005/8/layout/hierarchy3"/>
    <dgm:cxn modelId="{478C1395-3C5F-47C3-84F4-89B9923B80DE}" type="presOf" srcId="{E1F24A11-213B-4007-9E39-8DF40F9AA0FE}" destId="{524F44F9-CDE0-4D02-A36E-FE429D9F76C1}" srcOrd="0" destOrd="0" presId="urn:microsoft.com/office/officeart/2005/8/layout/hierarchy3"/>
    <dgm:cxn modelId="{3ABFF6C6-D59A-4B8C-BDCA-294AB4340D7B}" srcId="{2614ED1B-29A0-4238-921A-8ED0B8696871}" destId="{E1F24A11-213B-4007-9E39-8DF40F9AA0FE}" srcOrd="0" destOrd="0" parTransId="{FC9E8C6E-B92A-471C-B0CD-4001418B3BF7}" sibTransId="{A72C1CA1-A05A-4606-AED2-1ED598D14953}"/>
    <dgm:cxn modelId="{8CBF8C50-CDC2-4199-AF9C-2441B98E04A6}" type="presOf" srcId="{F23BDBBD-1551-4185-BD0F-1A2F114E122C}" destId="{ABBE6289-B983-43E9-8EDF-D271683D0715}" srcOrd="0" destOrd="0" presId="urn:microsoft.com/office/officeart/2005/8/layout/hierarchy3"/>
    <dgm:cxn modelId="{C0F7D60C-85F5-4E43-B13A-1992BAC3F402}" type="presOf" srcId="{3D4C193D-FF28-47CC-AE4E-3B2C3531375D}" destId="{8D7325B1-DB9B-4E5C-AEE0-38BA44A3A95D}" srcOrd="0" destOrd="0" presId="urn:microsoft.com/office/officeart/2005/8/layout/hierarchy3"/>
    <dgm:cxn modelId="{7CDFC2AD-39E4-47DA-9782-561C7CEB96ED}" type="presOf" srcId="{34BE58A8-919C-445A-95AE-C7A49E4CB4EA}" destId="{C3CDB53E-2743-4FBB-9AF7-BC37C89DF3EB}" srcOrd="0" destOrd="0" presId="urn:microsoft.com/office/officeart/2005/8/layout/hierarchy3"/>
    <dgm:cxn modelId="{55485E22-7C0F-48B0-8A9F-A291FECE24AC}" type="presOf" srcId="{E1F24A11-213B-4007-9E39-8DF40F9AA0FE}" destId="{FBD605A5-75F4-4D55-A2DA-97043B697028}" srcOrd="1" destOrd="0" presId="urn:microsoft.com/office/officeart/2005/8/layout/hierarchy3"/>
    <dgm:cxn modelId="{BF5D9C83-DA31-4D3A-963C-0F93475DAC09}" type="presOf" srcId="{E35E0281-21EF-4633-825B-04F2756BD901}" destId="{C8FF9BAB-B92F-41C2-8F77-D7C7D571D7D8}" srcOrd="0" destOrd="0" presId="urn:microsoft.com/office/officeart/2005/8/layout/hierarchy3"/>
    <dgm:cxn modelId="{17B1F6E7-41A1-43F4-9660-BEA5577822E9}" srcId="{FB2AE04B-F848-45B8-A2F2-CEF1D8862B12}" destId="{3D4C193D-FF28-47CC-AE4E-3B2C3531375D}" srcOrd="0" destOrd="0" parTransId="{34BE58A8-919C-445A-95AE-C7A49E4CB4EA}" sibTransId="{D55F0913-DF7B-4C2E-8FBA-5CFA91AE6D3E}"/>
    <dgm:cxn modelId="{D94C575E-C86E-4A76-82D1-09E67B9373CD}" type="presOf" srcId="{2614ED1B-29A0-4238-921A-8ED0B8696871}" destId="{2D6F2117-F889-4B85-9A64-9867BA9C94FC}" srcOrd="0" destOrd="0" presId="urn:microsoft.com/office/officeart/2005/8/layout/hierarchy3"/>
    <dgm:cxn modelId="{661FC3B2-2282-4699-A49B-630581020EF0}" type="presOf" srcId="{08F5493B-4079-4D0B-9DED-D013A2ED640E}" destId="{9585D7DA-B702-441F-BEB9-350701F09272}" srcOrd="0" destOrd="0" presId="urn:microsoft.com/office/officeart/2005/8/layout/hierarchy3"/>
    <dgm:cxn modelId="{C9972EEA-A1F6-4301-B7D9-28698E0874B3}" type="presOf" srcId="{25440A41-71D5-4F58-AA02-2F25FA4A5958}" destId="{D5FA09B6-9432-4993-8089-E4ADA62A2102}" srcOrd="0" destOrd="0" presId="urn:microsoft.com/office/officeart/2005/8/layout/hierarchy3"/>
    <dgm:cxn modelId="{5A8DE348-1F50-406E-8627-3BC9AD7AD5CE}" type="presOf" srcId="{F2133C95-4B09-47A9-BB3A-BFCA10116BA3}" destId="{EFF8E46F-5FC1-47F4-83E1-35AA655719E6}" srcOrd="0" destOrd="0" presId="urn:microsoft.com/office/officeart/2005/8/layout/hierarchy3"/>
    <dgm:cxn modelId="{518281EB-301D-4C51-B78D-8BDA40F16C2E}" type="presOf" srcId="{FB2AE04B-F848-45B8-A2F2-CEF1D8862B12}" destId="{CC739508-06D9-4C0F-AA63-F2C686C7A67F}" srcOrd="0" destOrd="0" presId="urn:microsoft.com/office/officeart/2005/8/layout/hierarchy3"/>
    <dgm:cxn modelId="{B1A05E5F-1DC9-4D92-A404-A42FDA31A9B3}" type="presOf" srcId="{0706D9C1-5B6A-42E2-94E2-71CC2A8282A7}" destId="{4CAC3207-1BA0-4250-B48C-A798E030A310}" srcOrd="0" destOrd="0" presId="urn:microsoft.com/office/officeart/2005/8/layout/hierarchy3"/>
    <dgm:cxn modelId="{B5CDC0CF-BCF9-4E3C-904C-8D4A25FA5D4A}" srcId="{E1F24A11-213B-4007-9E39-8DF40F9AA0FE}" destId="{F23BDBBD-1551-4185-BD0F-1A2F114E122C}" srcOrd="2" destOrd="0" parTransId="{0706D9C1-5B6A-42E2-94E2-71CC2A8282A7}" sibTransId="{1D3904D7-7F2D-46A0-82A4-E9E2264F858C}"/>
    <dgm:cxn modelId="{BCADBD55-BCF4-4C59-AD6E-00A315377A78}" srcId="{E1F24A11-213B-4007-9E39-8DF40F9AA0FE}" destId="{8E951B0E-880B-4075-9337-6B75A2604E90}" srcOrd="0" destOrd="0" parTransId="{5ECCC15A-B9BA-40CD-82B8-BE949CE90E48}" sibTransId="{72D792D4-9F71-444C-B92B-337D078C8083}"/>
    <dgm:cxn modelId="{5F2C469C-334F-4ACA-9D3D-F82926E78786}" type="presOf" srcId="{6C363509-F33E-4571-B86B-837D07E68817}" destId="{DA447965-4409-45F6-8D73-0492B907AFDF}" srcOrd="0" destOrd="0" presId="urn:microsoft.com/office/officeart/2005/8/layout/hierarchy3"/>
    <dgm:cxn modelId="{53F46646-2A9F-41A4-BB1F-E4868E978BA0}" type="presOf" srcId="{6C363509-F33E-4571-B86B-837D07E68817}" destId="{57672F2F-0EC4-4B61-92AC-51E801B1AF26}" srcOrd="1" destOrd="0" presId="urn:microsoft.com/office/officeart/2005/8/layout/hierarchy3"/>
    <dgm:cxn modelId="{3A006C7F-A88E-457A-8B6E-36CA5CA7D287}" type="presOf" srcId="{6A40EDFD-08D4-4B37-8126-90D240596EDF}" destId="{D20CFBDE-CE82-44E6-977D-6A97FB4CCE28}" srcOrd="0" destOrd="0" presId="urn:microsoft.com/office/officeart/2005/8/layout/hierarchy3"/>
    <dgm:cxn modelId="{0C203655-66C1-44C4-ADB5-07F60541EB0D}" type="presOf" srcId="{263D10C1-3885-473F-8639-29106EB73C96}" destId="{25FA4692-D407-4FAD-9110-08869A4E88C1}" srcOrd="0" destOrd="0" presId="urn:microsoft.com/office/officeart/2005/8/layout/hierarchy3"/>
    <dgm:cxn modelId="{0C99C708-EA77-4EC9-9955-E0DC8D57C405}" type="presOf" srcId="{5ECCC15A-B9BA-40CD-82B8-BE949CE90E48}" destId="{DBB7AC9A-D327-49CB-AEA6-252202DB51EF}" srcOrd="0" destOrd="0" presId="urn:microsoft.com/office/officeart/2005/8/layout/hierarchy3"/>
    <dgm:cxn modelId="{C6FAD1A4-5EAD-48C0-BE51-8C40A6AC5F9E}" type="presOf" srcId="{F9B9EFAF-1303-452D-993A-223534C6A949}" destId="{7CBA12BE-68CC-4F22-8FBD-7054E1970B37}" srcOrd="0" destOrd="0" presId="urn:microsoft.com/office/officeart/2005/8/layout/hierarchy3"/>
    <dgm:cxn modelId="{A4430ED5-CC2C-494F-AAAD-069EF9863845}" srcId="{BE6BCEB2-0FC5-4892-8527-DFF5195CB574}" destId="{0181275A-86DF-4B17-B809-DEE4319DC2B6}" srcOrd="1" destOrd="0" parTransId="{08F5493B-4079-4D0B-9DED-D013A2ED640E}" sibTransId="{23D60511-854D-4CF0-B9FA-41EDD4AF31CF}"/>
    <dgm:cxn modelId="{E742B66A-5614-4301-AB87-5EF41772FD0B}" type="presOf" srcId="{BE6BCEB2-0FC5-4892-8527-DFF5195CB574}" destId="{ED811C22-6B1A-4768-9711-13997E72EA42}" srcOrd="1" destOrd="0" presId="urn:microsoft.com/office/officeart/2005/8/layout/hierarchy3"/>
    <dgm:cxn modelId="{00E0501C-C253-45C8-B4DA-9CFC34ABEB85}" type="presOf" srcId="{D65633C5-30BD-41B5-ADBB-724F153223DE}" destId="{9E53A51D-2419-4FE7-ADD0-E62C662610BC}" srcOrd="0" destOrd="0" presId="urn:microsoft.com/office/officeart/2005/8/layout/hierarchy3"/>
    <dgm:cxn modelId="{47C68424-760B-45BB-A6E0-0A1097BA346D}" srcId="{FB2AE04B-F848-45B8-A2F2-CEF1D8862B12}" destId="{CAE743AC-C2DC-448D-87D8-0D1F5E8802C3}" srcOrd="1" destOrd="0" parTransId="{6DCF827B-3870-4DB4-A611-5807B19024EE}" sibTransId="{AEB2A20D-7666-4F52-A857-BFD7F3C5917C}"/>
    <dgm:cxn modelId="{AA675C39-3E50-459C-8FA3-1EBA2F21C169}" type="presOf" srcId="{B92F12F5-AC10-416F-894C-78A6745FB4CD}" destId="{4B21E8A5-983C-454E-BFF7-2E2D89541F70}" srcOrd="0" destOrd="0" presId="urn:microsoft.com/office/officeart/2005/8/layout/hierarchy3"/>
    <dgm:cxn modelId="{410FFBDE-814E-406D-A3FE-F22584C53ABB}" srcId="{6C363509-F33E-4571-B86B-837D07E68817}" destId="{F2133C95-4B09-47A9-BB3A-BFCA10116BA3}" srcOrd="1" destOrd="0" parTransId="{263D10C1-3885-473F-8639-29106EB73C96}" sibTransId="{3863DB11-69A4-4A99-953E-C119A407A61B}"/>
    <dgm:cxn modelId="{C82760BD-9717-40A7-9240-C8F19E4246B3}" srcId="{E1F24A11-213B-4007-9E39-8DF40F9AA0FE}" destId="{B92F12F5-AC10-416F-894C-78A6745FB4CD}" srcOrd="1" destOrd="0" parTransId="{D65633C5-30BD-41B5-ADBB-724F153223DE}" sibTransId="{156F08D4-7F21-4215-B7D2-8AE5CDF280C9}"/>
    <dgm:cxn modelId="{0722F434-B827-4D97-928C-6D9BA7665821}" srcId="{BE6BCEB2-0FC5-4892-8527-DFF5195CB574}" destId="{921E85AE-C805-49F4-99AC-4C6EBBE8C038}" srcOrd="2" destOrd="0" parTransId="{F9B9EFAF-1303-452D-993A-223534C6A949}" sibTransId="{10420A64-EE96-4919-95E1-AF1BACBDB2C2}"/>
    <dgm:cxn modelId="{4EFC6B7C-BA3C-402C-8D4F-A85B59FD1B8A}" type="presOf" srcId="{FB2AE04B-F848-45B8-A2F2-CEF1D8862B12}" destId="{823EAE40-C5A8-4844-B308-7B803754F47E}" srcOrd="1" destOrd="0" presId="urn:microsoft.com/office/officeart/2005/8/layout/hierarchy3"/>
    <dgm:cxn modelId="{FA6240EA-091D-4702-8B66-AE7A7B8B6A6F}" srcId="{2614ED1B-29A0-4238-921A-8ED0B8696871}" destId="{6C363509-F33E-4571-B86B-837D07E68817}" srcOrd="2" destOrd="0" parTransId="{FEB58DDE-404F-4B77-99EF-FE6B208616A9}" sibTransId="{E874AE04-E4B1-4B87-B34B-E1B56494253C}"/>
    <dgm:cxn modelId="{906913DC-FBB9-43A1-B411-7752E21653A8}" type="presOf" srcId="{6DCF827B-3870-4DB4-A611-5807B19024EE}" destId="{A428E0AC-125B-48FB-8B28-B64E0AF61DC4}" srcOrd="0" destOrd="0" presId="urn:microsoft.com/office/officeart/2005/8/layout/hierarchy3"/>
    <dgm:cxn modelId="{76D84BC4-C3EC-44D2-8219-EA20FD36D94B}" srcId="{6C363509-F33E-4571-B86B-837D07E68817}" destId="{FD495B00-0559-4735-88FD-48F8DF43D5CF}" srcOrd="0" destOrd="0" parTransId="{D0AEC9C6-1941-462A-A00A-42DB96725990}" sibTransId="{9409D12B-8635-425E-83D9-9031EB2F2B2D}"/>
    <dgm:cxn modelId="{EA649BE3-DB69-48CA-B6E0-41166C5EEE82}" type="presOf" srcId="{D0AEC9C6-1941-462A-A00A-42DB96725990}" destId="{6ED2D331-4996-436F-A8E8-1718F048EFCA}" srcOrd="0" destOrd="0" presId="urn:microsoft.com/office/officeart/2005/8/layout/hierarchy3"/>
    <dgm:cxn modelId="{72858004-82FC-42BD-9219-17C3614A6783}" type="presOf" srcId="{FD495B00-0559-4735-88FD-48F8DF43D5CF}" destId="{8346557D-9443-4C4B-84A0-1E3806E7D37C}" srcOrd="0" destOrd="0" presId="urn:microsoft.com/office/officeart/2005/8/layout/hierarchy3"/>
    <dgm:cxn modelId="{3D73E7EF-421C-46CE-8A51-486F45C34571}" srcId="{FB2AE04B-F848-45B8-A2F2-CEF1D8862B12}" destId="{34894E91-5C67-447A-9047-A218F925DEFB}" srcOrd="2" destOrd="0" parTransId="{6A40EDFD-08D4-4B37-8126-90D240596EDF}" sibTransId="{BEE58CA4-F4B7-427E-A4A4-46C09544A080}"/>
    <dgm:cxn modelId="{A16A7734-33FA-4BE3-AE54-8B6DAFE77A2B}" type="presOf" srcId="{BD3F8EAB-9B41-442D-8577-496434707BF7}" destId="{5B97B9E2-23AE-409A-9A1C-AA97EE08B2AE}" srcOrd="0" destOrd="0" presId="urn:microsoft.com/office/officeart/2005/8/layout/hierarchy3"/>
    <dgm:cxn modelId="{2BA95B97-6FA0-4C1F-99F1-725B99965C4F}" type="presOf" srcId="{CAE743AC-C2DC-448D-87D8-0D1F5E8802C3}" destId="{38FD67D5-8072-41B8-8455-EC69CDFD2C37}" srcOrd="0" destOrd="0" presId="urn:microsoft.com/office/officeart/2005/8/layout/hierarchy3"/>
    <dgm:cxn modelId="{DC61DF58-8114-437A-995D-0A16534E2E10}" srcId="{2614ED1B-29A0-4238-921A-8ED0B8696871}" destId="{BE6BCEB2-0FC5-4892-8527-DFF5195CB574}" srcOrd="1" destOrd="0" parTransId="{05B6E0F9-4ED7-4240-ACB0-385A2310AB16}" sibTransId="{8E597786-408C-4F32-8876-0745D86F1A9D}"/>
    <dgm:cxn modelId="{3F6A9002-1F32-4FA3-8BAF-8957F381AADD}" type="presOf" srcId="{0181275A-86DF-4B17-B809-DEE4319DC2B6}" destId="{BB54B1B9-0D8C-456D-B0DA-E4425529B4B5}" srcOrd="0" destOrd="0" presId="urn:microsoft.com/office/officeart/2005/8/layout/hierarchy3"/>
    <dgm:cxn modelId="{495CFDD0-FC92-4E99-8329-779AC998052B}" type="presOf" srcId="{34894E91-5C67-447A-9047-A218F925DEFB}" destId="{BB14F3CA-0F8E-43DE-9E1D-AF237E7F956B}" srcOrd="0" destOrd="0" presId="urn:microsoft.com/office/officeart/2005/8/layout/hierarchy3"/>
    <dgm:cxn modelId="{F9455762-B5F0-48DB-839D-D201C8E53EC5}" srcId="{BE6BCEB2-0FC5-4892-8527-DFF5195CB574}" destId="{E35E0281-21EF-4633-825B-04F2756BD901}" srcOrd="0" destOrd="0" parTransId="{25440A41-71D5-4F58-AA02-2F25FA4A5958}" sibTransId="{FCFEB78B-1ED2-4FB3-A0A3-E98B04E58678}"/>
    <dgm:cxn modelId="{F7755152-6057-469D-A8AB-7C5DA040AFF4}" type="presOf" srcId="{BE6BCEB2-0FC5-4892-8527-DFF5195CB574}" destId="{290D5488-0EB6-452C-BD1F-2AFDCF2DA519}" srcOrd="0" destOrd="0" presId="urn:microsoft.com/office/officeart/2005/8/layout/hierarchy3"/>
    <dgm:cxn modelId="{0F66C360-D3C2-4378-A5C3-D463237D4269}" type="presParOf" srcId="{2D6F2117-F889-4B85-9A64-9867BA9C94FC}" destId="{5840307C-F826-4A4C-BC61-17E6E2D5348B}" srcOrd="0" destOrd="0" presId="urn:microsoft.com/office/officeart/2005/8/layout/hierarchy3"/>
    <dgm:cxn modelId="{4857F048-9A33-4A42-ADAC-8BC701BB3C98}" type="presParOf" srcId="{5840307C-F826-4A4C-BC61-17E6E2D5348B}" destId="{4957B0A3-596D-4BE7-9FE7-4EE9773662EF}" srcOrd="0" destOrd="0" presId="urn:microsoft.com/office/officeart/2005/8/layout/hierarchy3"/>
    <dgm:cxn modelId="{96B179CC-EDA3-4230-9DD8-4DE1E49BEB4A}" type="presParOf" srcId="{4957B0A3-596D-4BE7-9FE7-4EE9773662EF}" destId="{524F44F9-CDE0-4D02-A36E-FE429D9F76C1}" srcOrd="0" destOrd="0" presId="urn:microsoft.com/office/officeart/2005/8/layout/hierarchy3"/>
    <dgm:cxn modelId="{24068D91-865F-4A65-A31C-E832F7F6918F}" type="presParOf" srcId="{4957B0A3-596D-4BE7-9FE7-4EE9773662EF}" destId="{FBD605A5-75F4-4D55-A2DA-97043B697028}" srcOrd="1" destOrd="0" presId="urn:microsoft.com/office/officeart/2005/8/layout/hierarchy3"/>
    <dgm:cxn modelId="{CF8B12ED-8222-449D-B6C2-541DB8E74A9C}" type="presParOf" srcId="{5840307C-F826-4A4C-BC61-17E6E2D5348B}" destId="{3015E8E9-B561-4C86-85EB-C6A32356B40E}" srcOrd="1" destOrd="0" presId="urn:microsoft.com/office/officeart/2005/8/layout/hierarchy3"/>
    <dgm:cxn modelId="{174B4CAE-2621-414C-8D28-28BC9A39CC3B}" type="presParOf" srcId="{3015E8E9-B561-4C86-85EB-C6A32356B40E}" destId="{DBB7AC9A-D327-49CB-AEA6-252202DB51EF}" srcOrd="0" destOrd="0" presId="urn:microsoft.com/office/officeart/2005/8/layout/hierarchy3"/>
    <dgm:cxn modelId="{617E6625-C160-41B0-8400-489E576BEAC4}" type="presParOf" srcId="{3015E8E9-B561-4C86-85EB-C6A32356B40E}" destId="{D0CE8B0B-0FC5-41C8-9C04-91738BBDCEC1}" srcOrd="1" destOrd="0" presId="urn:microsoft.com/office/officeart/2005/8/layout/hierarchy3"/>
    <dgm:cxn modelId="{D1F79334-4317-464F-9B19-28FEE0773C7A}" type="presParOf" srcId="{3015E8E9-B561-4C86-85EB-C6A32356B40E}" destId="{9E53A51D-2419-4FE7-ADD0-E62C662610BC}" srcOrd="2" destOrd="0" presId="urn:microsoft.com/office/officeart/2005/8/layout/hierarchy3"/>
    <dgm:cxn modelId="{882E8DED-B7A0-41F0-A1DC-2EC7308CDC4A}" type="presParOf" srcId="{3015E8E9-B561-4C86-85EB-C6A32356B40E}" destId="{4B21E8A5-983C-454E-BFF7-2E2D89541F70}" srcOrd="3" destOrd="0" presId="urn:microsoft.com/office/officeart/2005/8/layout/hierarchy3"/>
    <dgm:cxn modelId="{046C2E41-D326-458B-906A-E0140A2AE624}" type="presParOf" srcId="{3015E8E9-B561-4C86-85EB-C6A32356B40E}" destId="{4CAC3207-1BA0-4250-B48C-A798E030A310}" srcOrd="4" destOrd="0" presId="urn:microsoft.com/office/officeart/2005/8/layout/hierarchy3"/>
    <dgm:cxn modelId="{4EBEE237-31FB-43A0-91F1-ACDFE0AE8321}" type="presParOf" srcId="{3015E8E9-B561-4C86-85EB-C6A32356B40E}" destId="{ABBE6289-B983-43E9-8EDF-D271683D0715}" srcOrd="5" destOrd="0" presId="urn:microsoft.com/office/officeart/2005/8/layout/hierarchy3"/>
    <dgm:cxn modelId="{F4BB8449-B2AC-4946-871C-27F247FF6629}" type="presParOf" srcId="{3015E8E9-B561-4C86-85EB-C6A32356B40E}" destId="{2EAFA7C6-21CC-4F1F-827B-003ED3A4A2FB}" srcOrd="6" destOrd="0" presId="urn:microsoft.com/office/officeart/2005/8/layout/hierarchy3"/>
    <dgm:cxn modelId="{EAE4E718-1899-4939-B80E-7B01305B7EC1}" type="presParOf" srcId="{3015E8E9-B561-4C86-85EB-C6A32356B40E}" destId="{5B97B9E2-23AE-409A-9A1C-AA97EE08B2AE}" srcOrd="7" destOrd="0" presId="urn:microsoft.com/office/officeart/2005/8/layout/hierarchy3"/>
    <dgm:cxn modelId="{2B7E8C59-72C6-4453-BD6E-1C8495C4C426}" type="presParOf" srcId="{2D6F2117-F889-4B85-9A64-9867BA9C94FC}" destId="{7E6C6DC0-9302-4C26-99F7-EFD56BEE9864}" srcOrd="1" destOrd="0" presId="urn:microsoft.com/office/officeart/2005/8/layout/hierarchy3"/>
    <dgm:cxn modelId="{9EF77E04-2EB1-4BD4-AEE9-B5E4C28830B1}" type="presParOf" srcId="{7E6C6DC0-9302-4C26-99F7-EFD56BEE9864}" destId="{8C0CD823-9337-4D3C-9056-62C47323591A}" srcOrd="0" destOrd="0" presId="urn:microsoft.com/office/officeart/2005/8/layout/hierarchy3"/>
    <dgm:cxn modelId="{1F2B668C-037F-4EE3-B238-62749152AC85}" type="presParOf" srcId="{8C0CD823-9337-4D3C-9056-62C47323591A}" destId="{290D5488-0EB6-452C-BD1F-2AFDCF2DA519}" srcOrd="0" destOrd="0" presId="urn:microsoft.com/office/officeart/2005/8/layout/hierarchy3"/>
    <dgm:cxn modelId="{306E8DAC-C96B-41B1-9F5C-5826792F9327}" type="presParOf" srcId="{8C0CD823-9337-4D3C-9056-62C47323591A}" destId="{ED811C22-6B1A-4768-9711-13997E72EA42}" srcOrd="1" destOrd="0" presId="urn:microsoft.com/office/officeart/2005/8/layout/hierarchy3"/>
    <dgm:cxn modelId="{668E3341-67A2-4244-B23C-B0FEC186D3B3}" type="presParOf" srcId="{7E6C6DC0-9302-4C26-99F7-EFD56BEE9864}" destId="{33B056D2-622A-4AFC-BB19-8C2A0322E8F5}" srcOrd="1" destOrd="0" presId="urn:microsoft.com/office/officeart/2005/8/layout/hierarchy3"/>
    <dgm:cxn modelId="{A363BD2A-53F0-47A8-BD62-674E8266831B}" type="presParOf" srcId="{33B056D2-622A-4AFC-BB19-8C2A0322E8F5}" destId="{D5FA09B6-9432-4993-8089-E4ADA62A2102}" srcOrd="0" destOrd="0" presId="urn:microsoft.com/office/officeart/2005/8/layout/hierarchy3"/>
    <dgm:cxn modelId="{1CDD9B32-8FEB-4545-8886-951897B4205D}" type="presParOf" srcId="{33B056D2-622A-4AFC-BB19-8C2A0322E8F5}" destId="{C8FF9BAB-B92F-41C2-8F77-D7C7D571D7D8}" srcOrd="1" destOrd="0" presId="urn:microsoft.com/office/officeart/2005/8/layout/hierarchy3"/>
    <dgm:cxn modelId="{2CA92D6A-6670-4D16-8D27-973556E66F50}" type="presParOf" srcId="{33B056D2-622A-4AFC-BB19-8C2A0322E8F5}" destId="{9585D7DA-B702-441F-BEB9-350701F09272}" srcOrd="2" destOrd="0" presId="urn:microsoft.com/office/officeart/2005/8/layout/hierarchy3"/>
    <dgm:cxn modelId="{41025F72-BBF3-4DCE-8E54-250355159DD0}" type="presParOf" srcId="{33B056D2-622A-4AFC-BB19-8C2A0322E8F5}" destId="{BB54B1B9-0D8C-456D-B0DA-E4425529B4B5}" srcOrd="3" destOrd="0" presId="urn:microsoft.com/office/officeart/2005/8/layout/hierarchy3"/>
    <dgm:cxn modelId="{F5D1A7F7-DBB6-4E0D-917E-1E81D8A6EB3C}" type="presParOf" srcId="{33B056D2-622A-4AFC-BB19-8C2A0322E8F5}" destId="{7CBA12BE-68CC-4F22-8FBD-7054E1970B37}" srcOrd="4" destOrd="0" presId="urn:microsoft.com/office/officeart/2005/8/layout/hierarchy3"/>
    <dgm:cxn modelId="{A0836C6B-935A-4358-88E7-4430621C091E}" type="presParOf" srcId="{33B056D2-622A-4AFC-BB19-8C2A0322E8F5}" destId="{C3AA3BEB-7955-4F79-AAEF-5C8EED1FF849}" srcOrd="5" destOrd="0" presId="urn:microsoft.com/office/officeart/2005/8/layout/hierarchy3"/>
    <dgm:cxn modelId="{31B9AC5A-8870-4334-8BF3-5CD8729B085D}" type="presParOf" srcId="{2D6F2117-F889-4B85-9A64-9867BA9C94FC}" destId="{A8BE1277-A3EB-486D-8E68-A52BA40E38DB}" srcOrd="2" destOrd="0" presId="urn:microsoft.com/office/officeart/2005/8/layout/hierarchy3"/>
    <dgm:cxn modelId="{B65D9C80-C518-4926-B95F-243362C872A7}" type="presParOf" srcId="{A8BE1277-A3EB-486D-8E68-A52BA40E38DB}" destId="{1FBF6162-C3FA-4AAB-B1E8-581757FAD529}" srcOrd="0" destOrd="0" presId="urn:microsoft.com/office/officeart/2005/8/layout/hierarchy3"/>
    <dgm:cxn modelId="{74468268-267D-49A5-ADD8-106A7F482042}" type="presParOf" srcId="{1FBF6162-C3FA-4AAB-B1E8-581757FAD529}" destId="{DA447965-4409-45F6-8D73-0492B907AFDF}" srcOrd="0" destOrd="0" presId="urn:microsoft.com/office/officeart/2005/8/layout/hierarchy3"/>
    <dgm:cxn modelId="{CE738CDB-68E8-4E53-B2CF-D6B057FCB898}" type="presParOf" srcId="{1FBF6162-C3FA-4AAB-B1E8-581757FAD529}" destId="{57672F2F-0EC4-4B61-92AC-51E801B1AF26}" srcOrd="1" destOrd="0" presId="urn:microsoft.com/office/officeart/2005/8/layout/hierarchy3"/>
    <dgm:cxn modelId="{387B33FB-DC89-48CD-B7C5-D930E304239E}" type="presParOf" srcId="{A8BE1277-A3EB-486D-8E68-A52BA40E38DB}" destId="{5B9AA889-D01D-4471-BB31-8596CF677010}" srcOrd="1" destOrd="0" presId="urn:microsoft.com/office/officeart/2005/8/layout/hierarchy3"/>
    <dgm:cxn modelId="{6F6115D4-B2BA-488E-8A36-0C1ED7FFBA75}" type="presParOf" srcId="{5B9AA889-D01D-4471-BB31-8596CF677010}" destId="{6ED2D331-4996-436F-A8E8-1718F048EFCA}" srcOrd="0" destOrd="0" presId="urn:microsoft.com/office/officeart/2005/8/layout/hierarchy3"/>
    <dgm:cxn modelId="{5AEEE55C-E8C2-431F-BD67-0E50D95C4D22}" type="presParOf" srcId="{5B9AA889-D01D-4471-BB31-8596CF677010}" destId="{8346557D-9443-4C4B-84A0-1E3806E7D37C}" srcOrd="1" destOrd="0" presId="urn:microsoft.com/office/officeart/2005/8/layout/hierarchy3"/>
    <dgm:cxn modelId="{01A3BC24-429C-44E2-9503-72CE22EF220D}" type="presParOf" srcId="{5B9AA889-D01D-4471-BB31-8596CF677010}" destId="{25FA4692-D407-4FAD-9110-08869A4E88C1}" srcOrd="2" destOrd="0" presId="urn:microsoft.com/office/officeart/2005/8/layout/hierarchy3"/>
    <dgm:cxn modelId="{B70CA091-862E-4E96-8DF8-897F76712AF7}" type="presParOf" srcId="{5B9AA889-D01D-4471-BB31-8596CF677010}" destId="{EFF8E46F-5FC1-47F4-83E1-35AA655719E6}" srcOrd="3" destOrd="0" presId="urn:microsoft.com/office/officeart/2005/8/layout/hierarchy3"/>
    <dgm:cxn modelId="{6EB17C9D-3FE0-4D57-8B9B-CE55C7E56A65}" type="presParOf" srcId="{2D6F2117-F889-4B85-9A64-9867BA9C94FC}" destId="{C38ABD59-CED3-4DF1-9FBE-1C857C005D89}" srcOrd="3" destOrd="0" presId="urn:microsoft.com/office/officeart/2005/8/layout/hierarchy3"/>
    <dgm:cxn modelId="{85C29AF5-3B49-4066-8381-6DA14122DD52}" type="presParOf" srcId="{C38ABD59-CED3-4DF1-9FBE-1C857C005D89}" destId="{65A32CF9-6BB2-41FA-A5DC-11A79728AC83}" srcOrd="0" destOrd="0" presId="urn:microsoft.com/office/officeart/2005/8/layout/hierarchy3"/>
    <dgm:cxn modelId="{2731BBEA-4525-4611-8803-61FECDF11510}" type="presParOf" srcId="{65A32CF9-6BB2-41FA-A5DC-11A79728AC83}" destId="{CC739508-06D9-4C0F-AA63-F2C686C7A67F}" srcOrd="0" destOrd="0" presId="urn:microsoft.com/office/officeart/2005/8/layout/hierarchy3"/>
    <dgm:cxn modelId="{DEE7C41E-F801-4827-9BCF-379858A479F4}" type="presParOf" srcId="{65A32CF9-6BB2-41FA-A5DC-11A79728AC83}" destId="{823EAE40-C5A8-4844-B308-7B803754F47E}" srcOrd="1" destOrd="0" presId="urn:microsoft.com/office/officeart/2005/8/layout/hierarchy3"/>
    <dgm:cxn modelId="{C160E5EF-BDDF-47AD-B0E9-9251FBAC3BED}" type="presParOf" srcId="{C38ABD59-CED3-4DF1-9FBE-1C857C005D89}" destId="{4857BB19-2ABC-40BA-93A8-0962E6287807}" srcOrd="1" destOrd="0" presId="urn:microsoft.com/office/officeart/2005/8/layout/hierarchy3"/>
    <dgm:cxn modelId="{92A01C5A-F42C-4FAA-96C7-65EC31399D1F}" type="presParOf" srcId="{4857BB19-2ABC-40BA-93A8-0962E6287807}" destId="{C3CDB53E-2743-4FBB-9AF7-BC37C89DF3EB}" srcOrd="0" destOrd="0" presId="urn:microsoft.com/office/officeart/2005/8/layout/hierarchy3"/>
    <dgm:cxn modelId="{3F7BD5C3-0B3A-4289-A1F5-252CFD0D9896}" type="presParOf" srcId="{4857BB19-2ABC-40BA-93A8-0962E6287807}" destId="{8D7325B1-DB9B-4E5C-AEE0-38BA44A3A95D}" srcOrd="1" destOrd="0" presId="urn:microsoft.com/office/officeart/2005/8/layout/hierarchy3"/>
    <dgm:cxn modelId="{43DE392C-D4C8-4029-BE07-D76ED70B2CAE}" type="presParOf" srcId="{4857BB19-2ABC-40BA-93A8-0962E6287807}" destId="{A428E0AC-125B-48FB-8B28-B64E0AF61DC4}" srcOrd="2" destOrd="0" presId="urn:microsoft.com/office/officeart/2005/8/layout/hierarchy3"/>
    <dgm:cxn modelId="{8E496604-F312-4740-ACE1-0495DB976C06}" type="presParOf" srcId="{4857BB19-2ABC-40BA-93A8-0962E6287807}" destId="{38FD67D5-8072-41B8-8455-EC69CDFD2C37}" srcOrd="3" destOrd="0" presId="urn:microsoft.com/office/officeart/2005/8/layout/hierarchy3"/>
    <dgm:cxn modelId="{443A1B31-8CFE-4D3F-9F94-A7BC7847021D}" type="presParOf" srcId="{4857BB19-2ABC-40BA-93A8-0962E6287807}" destId="{D20CFBDE-CE82-44E6-977D-6A97FB4CCE28}" srcOrd="4" destOrd="0" presId="urn:microsoft.com/office/officeart/2005/8/layout/hierarchy3"/>
    <dgm:cxn modelId="{D73C5CD9-D018-46AD-9892-50284F0F07FC}" type="presParOf" srcId="{4857BB19-2ABC-40BA-93A8-0962E6287807}" destId="{BB14F3CA-0F8E-43DE-9E1D-AF237E7F956B}" srcOrd="5" destOrd="0" presId="urn:microsoft.com/office/officeart/2005/8/layout/hierarchy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338ABF7C-B6E4-49B0-ADBC-EB701EA86D09}" type="doc">
      <dgm:prSet loTypeId="urn:microsoft.com/office/officeart/2005/8/layout/vList2" loCatId="list" qsTypeId="urn:microsoft.com/office/officeart/2005/8/quickstyle/3d1" qsCatId="3D" csTypeId="urn:microsoft.com/office/officeart/2005/8/colors/accent3_1" csCatId="accent3" phldr="1"/>
      <dgm:spPr/>
      <dgm:t>
        <a:bodyPr/>
        <a:lstStyle/>
        <a:p>
          <a:endParaRPr lang="en-US"/>
        </a:p>
      </dgm:t>
    </dgm:pt>
    <dgm:pt modelId="{6A0B4B81-8A99-4116-988B-91CF300F61DA}">
      <dgm:prSet phldrT="[Text]"/>
      <dgm:spPr/>
      <dgm:t>
        <a:bodyPr/>
        <a:lstStyle/>
        <a:p>
          <a:r>
            <a:rPr lang="en-US" dirty="0" smtClean="0"/>
            <a:t>What Works Clearinghouse</a:t>
          </a:r>
          <a:endParaRPr lang="en-US" dirty="0"/>
        </a:p>
      </dgm:t>
    </dgm:pt>
    <dgm:pt modelId="{D73E2FCB-0DA3-4301-9614-5FBEEA1C757E}" type="parTrans" cxnId="{C43BBCB5-2ECC-4CF0-A37E-A4B5E496FD52}">
      <dgm:prSet/>
      <dgm:spPr/>
      <dgm:t>
        <a:bodyPr/>
        <a:lstStyle/>
        <a:p>
          <a:endParaRPr lang="en-US"/>
        </a:p>
      </dgm:t>
    </dgm:pt>
    <dgm:pt modelId="{F7EBA950-76BC-44F8-BA15-327428D089B9}" type="sibTrans" cxnId="{C43BBCB5-2ECC-4CF0-A37E-A4B5E496FD52}">
      <dgm:prSet/>
      <dgm:spPr/>
      <dgm:t>
        <a:bodyPr/>
        <a:lstStyle/>
        <a:p>
          <a:endParaRPr lang="en-US"/>
        </a:p>
      </dgm:t>
    </dgm:pt>
    <dgm:pt modelId="{7363ED8C-74D2-49E4-B0DD-7409C723917A}">
      <dgm:prSet phldrT="[Text]"/>
      <dgm:spPr/>
      <dgm:t>
        <a:bodyPr/>
        <a:lstStyle/>
        <a:p>
          <a:r>
            <a:rPr lang="en-US" dirty="0" smtClean="0"/>
            <a:t>http://ies.ed.gov/ncee/wwc/findwhatworks.aspx</a:t>
          </a:r>
          <a:endParaRPr lang="en-US" dirty="0"/>
        </a:p>
      </dgm:t>
    </dgm:pt>
    <dgm:pt modelId="{EBCF5DF5-4551-43B5-9115-C26BE0816F11}" type="parTrans" cxnId="{4E638DC9-0C80-48B9-9363-F63A90CE99A1}">
      <dgm:prSet/>
      <dgm:spPr/>
      <dgm:t>
        <a:bodyPr/>
        <a:lstStyle/>
        <a:p>
          <a:endParaRPr lang="en-US"/>
        </a:p>
      </dgm:t>
    </dgm:pt>
    <dgm:pt modelId="{A69CB8BA-60D9-46EE-BD99-CD5B1DEDB9A0}" type="sibTrans" cxnId="{4E638DC9-0C80-48B9-9363-F63A90CE99A1}">
      <dgm:prSet/>
      <dgm:spPr/>
      <dgm:t>
        <a:bodyPr/>
        <a:lstStyle/>
        <a:p>
          <a:endParaRPr lang="en-US"/>
        </a:p>
      </dgm:t>
    </dgm:pt>
    <dgm:pt modelId="{075B92E3-E17C-411B-AF5F-B344F9D98968}">
      <dgm:prSet phldrT="[Text]"/>
      <dgm:spPr/>
      <dgm:t>
        <a:bodyPr/>
        <a:lstStyle/>
        <a:p>
          <a:r>
            <a:rPr lang="en-US" dirty="0" smtClean="0"/>
            <a:t>Best Evidence Encyclopedia: Center For Data Driven Reform </a:t>
          </a:r>
          <a:endParaRPr lang="en-US" dirty="0"/>
        </a:p>
      </dgm:t>
    </dgm:pt>
    <dgm:pt modelId="{79558756-C839-4524-A8F6-37C19EE93F7B}" type="parTrans" cxnId="{AF3613C6-2ECA-48DE-9CC6-BDA982FAD1B6}">
      <dgm:prSet/>
      <dgm:spPr/>
      <dgm:t>
        <a:bodyPr/>
        <a:lstStyle/>
        <a:p>
          <a:endParaRPr lang="en-US"/>
        </a:p>
      </dgm:t>
    </dgm:pt>
    <dgm:pt modelId="{69782978-9E40-4400-9AE7-F81F81A0A33C}" type="sibTrans" cxnId="{AF3613C6-2ECA-48DE-9CC6-BDA982FAD1B6}">
      <dgm:prSet/>
      <dgm:spPr/>
      <dgm:t>
        <a:bodyPr/>
        <a:lstStyle/>
        <a:p>
          <a:endParaRPr lang="en-US"/>
        </a:p>
      </dgm:t>
    </dgm:pt>
    <dgm:pt modelId="{97D56E24-AD8A-4985-82A8-A84BE1F1B660}">
      <dgm:prSet phldrT="[Text]"/>
      <dgm:spPr/>
      <dgm:t>
        <a:bodyPr/>
        <a:lstStyle/>
        <a:p>
          <a:r>
            <a:rPr lang="en-US" dirty="0" smtClean="0"/>
            <a:t>RTI Action Network</a:t>
          </a:r>
          <a:endParaRPr lang="en-US" dirty="0"/>
        </a:p>
      </dgm:t>
    </dgm:pt>
    <dgm:pt modelId="{D14A02F1-91B9-45E3-A1A1-40969B6FADAE}" type="parTrans" cxnId="{5C0BE651-A1D8-4A2B-A02C-131BCA013272}">
      <dgm:prSet/>
      <dgm:spPr/>
      <dgm:t>
        <a:bodyPr/>
        <a:lstStyle/>
        <a:p>
          <a:endParaRPr lang="en-US"/>
        </a:p>
      </dgm:t>
    </dgm:pt>
    <dgm:pt modelId="{99D54411-E06F-4417-98E9-05AE4071BD87}" type="sibTrans" cxnId="{5C0BE651-A1D8-4A2B-A02C-131BCA013272}">
      <dgm:prSet/>
      <dgm:spPr/>
      <dgm:t>
        <a:bodyPr/>
        <a:lstStyle/>
        <a:p>
          <a:endParaRPr lang="en-US"/>
        </a:p>
      </dgm:t>
    </dgm:pt>
    <dgm:pt modelId="{7B2DBFF7-AE44-420F-AED6-CA6F854A4014}">
      <dgm:prSet phldrT="[Text]"/>
      <dgm:spPr/>
      <dgm:t>
        <a:bodyPr/>
        <a:lstStyle/>
        <a:p>
          <a:r>
            <a:rPr lang="en-US" dirty="0" smtClean="0"/>
            <a:t>John Hopkins University;  http://www.bestevidence.org</a:t>
          </a:r>
          <a:endParaRPr lang="en-US" dirty="0"/>
        </a:p>
      </dgm:t>
    </dgm:pt>
    <dgm:pt modelId="{88118455-8383-418E-ADFD-47FE43DB7982}" type="parTrans" cxnId="{EDCCB5ED-1071-4496-8B10-73B11EAEAB16}">
      <dgm:prSet/>
      <dgm:spPr/>
      <dgm:t>
        <a:bodyPr/>
        <a:lstStyle/>
        <a:p>
          <a:endParaRPr lang="en-US"/>
        </a:p>
      </dgm:t>
    </dgm:pt>
    <dgm:pt modelId="{1796E2D4-7384-4258-9359-A5CFB122C6BA}" type="sibTrans" cxnId="{EDCCB5ED-1071-4496-8B10-73B11EAEAB16}">
      <dgm:prSet/>
      <dgm:spPr/>
      <dgm:t>
        <a:bodyPr/>
        <a:lstStyle/>
        <a:p>
          <a:endParaRPr lang="en-US"/>
        </a:p>
      </dgm:t>
    </dgm:pt>
    <dgm:pt modelId="{BA5D09AF-518A-498F-92E7-71DEBCDEE022}">
      <dgm:prSet phldrT="[Text]"/>
      <dgm:spPr/>
      <dgm:t>
        <a:bodyPr/>
        <a:lstStyle/>
        <a:p>
          <a:r>
            <a:rPr lang="en-US" dirty="0" smtClean="0"/>
            <a:t>www.rtinetwork.org</a:t>
          </a:r>
          <a:endParaRPr lang="en-US" dirty="0"/>
        </a:p>
      </dgm:t>
    </dgm:pt>
    <dgm:pt modelId="{6922862C-0DFB-407F-8F61-9DF2BCAD9BBD}" type="parTrans" cxnId="{D0D678FA-37D7-425C-B950-B20380878EB6}">
      <dgm:prSet/>
      <dgm:spPr/>
      <dgm:t>
        <a:bodyPr/>
        <a:lstStyle/>
        <a:p>
          <a:endParaRPr lang="en-US"/>
        </a:p>
      </dgm:t>
    </dgm:pt>
    <dgm:pt modelId="{B641E6B0-583F-456B-A0F7-1D8600BC2B7E}" type="sibTrans" cxnId="{D0D678FA-37D7-425C-B950-B20380878EB6}">
      <dgm:prSet/>
      <dgm:spPr/>
      <dgm:t>
        <a:bodyPr/>
        <a:lstStyle/>
        <a:p>
          <a:endParaRPr lang="en-US"/>
        </a:p>
      </dgm:t>
    </dgm:pt>
    <dgm:pt modelId="{01EFF139-CD4A-45A2-8138-1D2C95E354CE}">
      <dgm:prSet phldrT="[Text]"/>
      <dgm:spPr/>
      <dgm:t>
        <a:bodyPr/>
        <a:lstStyle/>
        <a:p>
          <a:r>
            <a:rPr lang="en-US" dirty="0" smtClean="0"/>
            <a:t>Center on Response to Intervention</a:t>
          </a:r>
          <a:endParaRPr lang="en-US" dirty="0"/>
        </a:p>
      </dgm:t>
    </dgm:pt>
    <dgm:pt modelId="{EDD6EC4E-57E4-411D-B795-AC2888ACDE11}" type="parTrans" cxnId="{93CA97B2-6523-4E22-86C0-3CBAC3B1AC26}">
      <dgm:prSet/>
      <dgm:spPr/>
      <dgm:t>
        <a:bodyPr/>
        <a:lstStyle/>
        <a:p>
          <a:endParaRPr lang="en-US"/>
        </a:p>
      </dgm:t>
    </dgm:pt>
    <dgm:pt modelId="{C1C44336-691A-4DD8-9D03-BCC4E7D3A591}" type="sibTrans" cxnId="{93CA97B2-6523-4E22-86C0-3CBAC3B1AC26}">
      <dgm:prSet/>
      <dgm:spPr/>
      <dgm:t>
        <a:bodyPr/>
        <a:lstStyle/>
        <a:p>
          <a:endParaRPr lang="en-US"/>
        </a:p>
      </dgm:t>
    </dgm:pt>
    <dgm:pt modelId="{B68AB048-1A42-42B0-BAA5-85D6AA939E1D}">
      <dgm:prSet phldrT="[Text]"/>
      <dgm:spPr/>
      <dgm:t>
        <a:bodyPr/>
        <a:lstStyle/>
        <a:p>
          <a:r>
            <a:rPr lang="en-US" dirty="0" smtClean="0"/>
            <a:t>http://www.rti4success.org/</a:t>
          </a:r>
          <a:endParaRPr lang="en-US" dirty="0"/>
        </a:p>
      </dgm:t>
    </dgm:pt>
    <dgm:pt modelId="{F2C98998-62F2-4606-BEFE-2677D5636E5B}" type="parTrans" cxnId="{8BAA3DCC-4253-4273-9FE6-126E9D960EB7}">
      <dgm:prSet/>
      <dgm:spPr/>
      <dgm:t>
        <a:bodyPr/>
        <a:lstStyle/>
        <a:p>
          <a:endParaRPr lang="en-US"/>
        </a:p>
      </dgm:t>
    </dgm:pt>
    <dgm:pt modelId="{12241308-3068-4DEA-83D1-0CA290381986}" type="sibTrans" cxnId="{8BAA3DCC-4253-4273-9FE6-126E9D960EB7}">
      <dgm:prSet/>
      <dgm:spPr/>
      <dgm:t>
        <a:bodyPr/>
        <a:lstStyle/>
        <a:p>
          <a:endParaRPr lang="en-US"/>
        </a:p>
      </dgm:t>
    </dgm:pt>
    <dgm:pt modelId="{7278028B-A52F-4FE4-9671-63BF368CED00}">
      <dgm:prSet phldrT="[Text]"/>
      <dgm:spPr/>
      <dgm:t>
        <a:bodyPr/>
        <a:lstStyle/>
        <a:p>
          <a:r>
            <a:rPr lang="en-US" dirty="0" smtClean="0"/>
            <a:t>IRIS Center</a:t>
          </a:r>
          <a:endParaRPr lang="en-US" dirty="0"/>
        </a:p>
      </dgm:t>
    </dgm:pt>
    <dgm:pt modelId="{CD25A421-0BE0-443D-AFDA-15AEE22BB960}" type="parTrans" cxnId="{8AAC3F88-62B6-45A5-84A1-E23A249DBEB7}">
      <dgm:prSet/>
      <dgm:spPr/>
      <dgm:t>
        <a:bodyPr/>
        <a:lstStyle/>
        <a:p>
          <a:endParaRPr lang="en-US"/>
        </a:p>
      </dgm:t>
    </dgm:pt>
    <dgm:pt modelId="{5C9A9F52-28F9-450E-8CDB-E676851E6A21}" type="sibTrans" cxnId="{8AAC3F88-62B6-45A5-84A1-E23A249DBEB7}">
      <dgm:prSet/>
      <dgm:spPr/>
      <dgm:t>
        <a:bodyPr/>
        <a:lstStyle/>
        <a:p>
          <a:endParaRPr lang="en-US"/>
        </a:p>
      </dgm:t>
    </dgm:pt>
    <dgm:pt modelId="{968282AF-C388-4A72-A683-16C966EE14CE}">
      <dgm:prSet phldrT="[Text]"/>
      <dgm:spPr/>
      <dgm:t>
        <a:bodyPr/>
        <a:lstStyle/>
        <a:p>
          <a:r>
            <a:rPr lang="en-US" dirty="0" smtClean="0"/>
            <a:t>https://iris.peabody.vanderbilt.edu/module/math/challenge/#content</a:t>
          </a:r>
          <a:endParaRPr lang="en-US" dirty="0"/>
        </a:p>
      </dgm:t>
    </dgm:pt>
    <dgm:pt modelId="{CBC0C720-B89D-47B2-8D1A-C7E1813AD54D}" type="parTrans" cxnId="{2E6393FB-FE6B-4CCC-8F2D-C768840E0EEE}">
      <dgm:prSet/>
      <dgm:spPr/>
      <dgm:t>
        <a:bodyPr/>
        <a:lstStyle/>
        <a:p>
          <a:endParaRPr lang="en-US"/>
        </a:p>
      </dgm:t>
    </dgm:pt>
    <dgm:pt modelId="{F822672D-7EF4-41DB-A4E1-F8E10D1EE077}" type="sibTrans" cxnId="{2E6393FB-FE6B-4CCC-8F2D-C768840E0EEE}">
      <dgm:prSet/>
      <dgm:spPr/>
      <dgm:t>
        <a:bodyPr/>
        <a:lstStyle/>
        <a:p>
          <a:endParaRPr lang="en-US"/>
        </a:p>
      </dgm:t>
    </dgm:pt>
    <dgm:pt modelId="{01499CC9-2D86-4C80-8040-8E417D58FAE2}">
      <dgm:prSet phldrT="[Text]"/>
      <dgm:spPr/>
      <dgm:t>
        <a:bodyPr/>
        <a:lstStyle/>
        <a:p>
          <a:r>
            <a:rPr lang="en-US" dirty="0" smtClean="0"/>
            <a:t>National Center on Intensive Intervention</a:t>
          </a:r>
          <a:endParaRPr lang="en-US" dirty="0"/>
        </a:p>
      </dgm:t>
    </dgm:pt>
    <dgm:pt modelId="{43F403AF-4136-47CF-9F98-32BD346E93AF}" type="parTrans" cxnId="{9FEDB5BC-046E-4FD3-8DA4-54D677E62AE7}">
      <dgm:prSet/>
      <dgm:spPr/>
      <dgm:t>
        <a:bodyPr/>
        <a:lstStyle/>
        <a:p>
          <a:endParaRPr lang="en-US"/>
        </a:p>
      </dgm:t>
    </dgm:pt>
    <dgm:pt modelId="{C2933615-E95A-40DE-9B2F-67665846C9B8}" type="sibTrans" cxnId="{9FEDB5BC-046E-4FD3-8DA4-54D677E62AE7}">
      <dgm:prSet/>
      <dgm:spPr/>
      <dgm:t>
        <a:bodyPr/>
        <a:lstStyle/>
        <a:p>
          <a:endParaRPr lang="en-US"/>
        </a:p>
      </dgm:t>
    </dgm:pt>
    <dgm:pt modelId="{8B1AD459-5E66-421E-8073-35C88319EC75}">
      <dgm:prSet phldrT="[Text]"/>
      <dgm:spPr/>
      <dgm:t>
        <a:bodyPr/>
        <a:lstStyle/>
        <a:p>
          <a:r>
            <a:rPr lang="en-US" smtClean="0"/>
            <a:t>https://intensiveintervention.org/</a:t>
          </a:r>
          <a:endParaRPr lang="en-US" dirty="0"/>
        </a:p>
      </dgm:t>
    </dgm:pt>
    <dgm:pt modelId="{4407D804-63A7-4E06-BDDA-F6EBDE1B5C0D}" type="parTrans" cxnId="{6D73340D-A6F8-487A-8229-5E15BFE4DA44}">
      <dgm:prSet/>
      <dgm:spPr/>
      <dgm:t>
        <a:bodyPr/>
        <a:lstStyle/>
        <a:p>
          <a:endParaRPr lang="en-US"/>
        </a:p>
      </dgm:t>
    </dgm:pt>
    <dgm:pt modelId="{F6F4ED0C-5EDF-4C49-9D0A-AF7F595F8A29}" type="sibTrans" cxnId="{6D73340D-A6F8-487A-8229-5E15BFE4DA44}">
      <dgm:prSet/>
      <dgm:spPr/>
      <dgm:t>
        <a:bodyPr/>
        <a:lstStyle/>
        <a:p>
          <a:endParaRPr lang="en-US"/>
        </a:p>
      </dgm:t>
    </dgm:pt>
    <dgm:pt modelId="{BC712FB1-4D39-47E2-98B0-793C0D1066F8}" type="pres">
      <dgm:prSet presAssocID="{338ABF7C-B6E4-49B0-ADBC-EB701EA86D09}" presName="linear" presStyleCnt="0">
        <dgm:presLayoutVars>
          <dgm:animLvl val="lvl"/>
          <dgm:resizeHandles val="exact"/>
        </dgm:presLayoutVars>
      </dgm:prSet>
      <dgm:spPr/>
      <dgm:t>
        <a:bodyPr/>
        <a:lstStyle/>
        <a:p>
          <a:endParaRPr lang="en-US"/>
        </a:p>
      </dgm:t>
    </dgm:pt>
    <dgm:pt modelId="{AAF74AE8-F9C5-4B95-9504-0B8E15AD7232}" type="pres">
      <dgm:prSet presAssocID="{075B92E3-E17C-411B-AF5F-B344F9D98968}" presName="parentText" presStyleLbl="node1" presStyleIdx="0" presStyleCnt="6">
        <dgm:presLayoutVars>
          <dgm:chMax val="0"/>
          <dgm:bulletEnabled val="1"/>
        </dgm:presLayoutVars>
      </dgm:prSet>
      <dgm:spPr/>
      <dgm:t>
        <a:bodyPr/>
        <a:lstStyle/>
        <a:p>
          <a:endParaRPr lang="en-US"/>
        </a:p>
      </dgm:t>
    </dgm:pt>
    <dgm:pt modelId="{867B70FB-3D61-4C79-8742-44B480474739}" type="pres">
      <dgm:prSet presAssocID="{075B92E3-E17C-411B-AF5F-B344F9D98968}" presName="childText" presStyleLbl="revTx" presStyleIdx="0" presStyleCnt="6">
        <dgm:presLayoutVars>
          <dgm:bulletEnabled val="1"/>
        </dgm:presLayoutVars>
      </dgm:prSet>
      <dgm:spPr/>
      <dgm:t>
        <a:bodyPr/>
        <a:lstStyle/>
        <a:p>
          <a:endParaRPr lang="en-US"/>
        </a:p>
      </dgm:t>
    </dgm:pt>
    <dgm:pt modelId="{2EE87EC6-1536-499B-A9D4-61C8B2A4D32A}" type="pres">
      <dgm:prSet presAssocID="{01EFF139-CD4A-45A2-8138-1D2C95E354CE}" presName="parentText" presStyleLbl="node1" presStyleIdx="1" presStyleCnt="6">
        <dgm:presLayoutVars>
          <dgm:chMax val="0"/>
          <dgm:bulletEnabled val="1"/>
        </dgm:presLayoutVars>
      </dgm:prSet>
      <dgm:spPr/>
      <dgm:t>
        <a:bodyPr/>
        <a:lstStyle/>
        <a:p>
          <a:endParaRPr lang="en-US"/>
        </a:p>
      </dgm:t>
    </dgm:pt>
    <dgm:pt modelId="{9B7FFB05-601D-415B-BB33-308BFFB82135}" type="pres">
      <dgm:prSet presAssocID="{01EFF139-CD4A-45A2-8138-1D2C95E354CE}" presName="childText" presStyleLbl="revTx" presStyleIdx="1" presStyleCnt="6">
        <dgm:presLayoutVars>
          <dgm:bulletEnabled val="1"/>
        </dgm:presLayoutVars>
      </dgm:prSet>
      <dgm:spPr/>
      <dgm:t>
        <a:bodyPr/>
        <a:lstStyle/>
        <a:p>
          <a:endParaRPr lang="en-US"/>
        </a:p>
      </dgm:t>
    </dgm:pt>
    <dgm:pt modelId="{DC1B1E04-B32A-4762-A54F-525500853FF0}" type="pres">
      <dgm:prSet presAssocID="{7278028B-A52F-4FE4-9671-63BF368CED00}" presName="parentText" presStyleLbl="node1" presStyleIdx="2" presStyleCnt="6">
        <dgm:presLayoutVars>
          <dgm:chMax val="0"/>
          <dgm:bulletEnabled val="1"/>
        </dgm:presLayoutVars>
      </dgm:prSet>
      <dgm:spPr/>
      <dgm:t>
        <a:bodyPr/>
        <a:lstStyle/>
        <a:p>
          <a:endParaRPr lang="en-US"/>
        </a:p>
      </dgm:t>
    </dgm:pt>
    <dgm:pt modelId="{B42BB272-A442-4413-9EFB-1A06E9B5C53F}" type="pres">
      <dgm:prSet presAssocID="{7278028B-A52F-4FE4-9671-63BF368CED00}" presName="childText" presStyleLbl="revTx" presStyleIdx="2" presStyleCnt="6">
        <dgm:presLayoutVars>
          <dgm:bulletEnabled val="1"/>
        </dgm:presLayoutVars>
      </dgm:prSet>
      <dgm:spPr/>
      <dgm:t>
        <a:bodyPr/>
        <a:lstStyle/>
        <a:p>
          <a:endParaRPr lang="en-US"/>
        </a:p>
      </dgm:t>
    </dgm:pt>
    <dgm:pt modelId="{A7FAD2B8-11F0-4DE2-976D-CA2E04CFD4F5}" type="pres">
      <dgm:prSet presAssocID="{01499CC9-2D86-4C80-8040-8E417D58FAE2}" presName="parentText" presStyleLbl="node1" presStyleIdx="3" presStyleCnt="6">
        <dgm:presLayoutVars>
          <dgm:chMax val="0"/>
          <dgm:bulletEnabled val="1"/>
        </dgm:presLayoutVars>
      </dgm:prSet>
      <dgm:spPr/>
      <dgm:t>
        <a:bodyPr/>
        <a:lstStyle/>
        <a:p>
          <a:endParaRPr lang="en-US"/>
        </a:p>
      </dgm:t>
    </dgm:pt>
    <dgm:pt modelId="{E5FCE74A-A35C-464A-B63E-985AC235FF62}" type="pres">
      <dgm:prSet presAssocID="{01499CC9-2D86-4C80-8040-8E417D58FAE2}" presName="childText" presStyleLbl="revTx" presStyleIdx="3" presStyleCnt="6">
        <dgm:presLayoutVars>
          <dgm:bulletEnabled val="1"/>
        </dgm:presLayoutVars>
      </dgm:prSet>
      <dgm:spPr/>
      <dgm:t>
        <a:bodyPr/>
        <a:lstStyle/>
        <a:p>
          <a:endParaRPr lang="en-US"/>
        </a:p>
      </dgm:t>
    </dgm:pt>
    <dgm:pt modelId="{9CEA083D-24D3-4222-B06E-E13E458BBCC7}" type="pres">
      <dgm:prSet presAssocID="{97D56E24-AD8A-4985-82A8-A84BE1F1B660}" presName="parentText" presStyleLbl="node1" presStyleIdx="4" presStyleCnt="6">
        <dgm:presLayoutVars>
          <dgm:chMax val="0"/>
          <dgm:bulletEnabled val="1"/>
        </dgm:presLayoutVars>
      </dgm:prSet>
      <dgm:spPr/>
      <dgm:t>
        <a:bodyPr/>
        <a:lstStyle/>
        <a:p>
          <a:endParaRPr lang="en-US"/>
        </a:p>
      </dgm:t>
    </dgm:pt>
    <dgm:pt modelId="{9F2DDB5D-C3C1-46B1-94B7-22C231A70682}" type="pres">
      <dgm:prSet presAssocID="{97D56E24-AD8A-4985-82A8-A84BE1F1B660}" presName="childText" presStyleLbl="revTx" presStyleIdx="4" presStyleCnt="6">
        <dgm:presLayoutVars>
          <dgm:bulletEnabled val="1"/>
        </dgm:presLayoutVars>
      </dgm:prSet>
      <dgm:spPr/>
      <dgm:t>
        <a:bodyPr/>
        <a:lstStyle/>
        <a:p>
          <a:endParaRPr lang="en-US"/>
        </a:p>
      </dgm:t>
    </dgm:pt>
    <dgm:pt modelId="{7663B143-1990-476E-B694-652954CF6699}" type="pres">
      <dgm:prSet presAssocID="{6A0B4B81-8A99-4116-988B-91CF300F61DA}" presName="parentText" presStyleLbl="node1" presStyleIdx="5" presStyleCnt="6">
        <dgm:presLayoutVars>
          <dgm:chMax val="0"/>
          <dgm:bulletEnabled val="1"/>
        </dgm:presLayoutVars>
      </dgm:prSet>
      <dgm:spPr/>
      <dgm:t>
        <a:bodyPr/>
        <a:lstStyle/>
        <a:p>
          <a:endParaRPr lang="en-US"/>
        </a:p>
      </dgm:t>
    </dgm:pt>
    <dgm:pt modelId="{6739DA52-8839-4DE9-B1BA-2DA563BF42D5}" type="pres">
      <dgm:prSet presAssocID="{6A0B4B81-8A99-4116-988B-91CF300F61DA}" presName="childText" presStyleLbl="revTx" presStyleIdx="5" presStyleCnt="6">
        <dgm:presLayoutVars>
          <dgm:bulletEnabled val="1"/>
        </dgm:presLayoutVars>
      </dgm:prSet>
      <dgm:spPr/>
      <dgm:t>
        <a:bodyPr/>
        <a:lstStyle/>
        <a:p>
          <a:endParaRPr lang="en-US"/>
        </a:p>
      </dgm:t>
    </dgm:pt>
  </dgm:ptLst>
  <dgm:cxnLst>
    <dgm:cxn modelId="{2C06648D-4FE5-4D83-8444-1AC9EF70CACE}" type="presOf" srcId="{7363ED8C-74D2-49E4-B0DD-7409C723917A}" destId="{6739DA52-8839-4DE9-B1BA-2DA563BF42D5}" srcOrd="0" destOrd="0" presId="urn:microsoft.com/office/officeart/2005/8/layout/vList2"/>
    <dgm:cxn modelId="{0310860D-614B-477A-BC58-C455AA714B1E}" type="presOf" srcId="{97D56E24-AD8A-4985-82A8-A84BE1F1B660}" destId="{9CEA083D-24D3-4222-B06E-E13E458BBCC7}" srcOrd="0" destOrd="0" presId="urn:microsoft.com/office/officeart/2005/8/layout/vList2"/>
    <dgm:cxn modelId="{B0E26FFF-FF45-4709-86C9-C9289341AD70}" type="presOf" srcId="{BA5D09AF-518A-498F-92E7-71DEBCDEE022}" destId="{9F2DDB5D-C3C1-46B1-94B7-22C231A70682}" srcOrd="0" destOrd="0" presId="urn:microsoft.com/office/officeart/2005/8/layout/vList2"/>
    <dgm:cxn modelId="{5C0BE651-A1D8-4A2B-A02C-131BCA013272}" srcId="{338ABF7C-B6E4-49B0-ADBC-EB701EA86D09}" destId="{97D56E24-AD8A-4985-82A8-A84BE1F1B660}" srcOrd="4" destOrd="0" parTransId="{D14A02F1-91B9-45E3-A1A1-40969B6FADAE}" sibTransId="{99D54411-E06F-4417-98E9-05AE4071BD87}"/>
    <dgm:cxn modelId="{AF3613C6-2ECA-48DE-9CC6-BDA982FAD1B6}" srcId="{338ABF7C-B6E4-49B0-ADBC-EB701EA86D09}" destId="{075B92E3-E17C-411B-AF5F-B344F9D98968}" srcOrd="0" destOrd="0" parTransId="{79558756-C839-4524-A8F6-37C19EE93F7B}" sibTransId="{69782978-9E40-4400-9AE7-F81F81A0A33C}"/>
    <dgm:cxn modelId="{2CF3C37D-7C4A-499C-B065-AA7481B5DD70}" type="presOf" srcId="{01499CC9-2D86-4C80-8040-8E417D58FAE2}" destId="{A7FAD2B8-11F0-4DE2-976D-CA2E04CFD4F5}" srcOrd="0" destOrd="0" presId="urn:microsoft.com/office/officeart/2005/8/layout/vList2"/>
    <dgm:cxn modelId="{0D0C6A41-B004-4AB0-9AAA-227C39D895A7}" type="presOf" srcId="{968282AF-C388-4A72-A683-16C966EE14CE}" destId="{B42BB272-A442-4413-9EFB-1A06E9B5C53F}" srcOrd="0" destOrd="0" presId="urn:microsoft.com/office/officeart/2005/8/layout/vList2"/>
    <dgm:cxn modelId="{6D73340D-A6F8-487A-8229-5E15BFE4DA44}" srcId="{01499CC9-2D86-4C80-8040-8E417D58FAE2}" destId="{8B1AD459-5E66-421E-8073-35C88319EC75}" srcOrd="0" destOrd="0" parTransId="{4407D804-63A7-4E06-BDDA-F6EBDE1B5C0D}" sibTransId="{F6F4ED0C-5EDF-4C49-9D0A-AF7F595F8A29}"/>
    <dgm:cxn modelId="{E4ED4ADD-899B-437F-A58B-DD7CBF3E02CC}" type="presOf" srcId="{075B92E3-E17C-411B-AF5F-B344F9D98968}" destId="{AAF74AE8-F9C5-4B95-9504-0B8E15AD7232}" srcOrd="0" destOrd="0" presId="urn:microsoft.com/office/officeart/2005/8/layout/vList2"/>
    <dgm:cxn modelId="{9FEDB5BC-046E-4FD3-8DA4-54D677E62AE7}" srcId="{338ABF7C-B6E4-49B0-ADBC-EB701EA86D09}" destId="{01499CC9-2D86-4C80-8040-8E417D58FAE2}" srcOrd="3" destOrd="0" parTransId="{43F403AF-4136-47CF-9F98-32BD346E93AF}" sibTransId="{C2933615-E95A-40DE-9B2F-67665846C9B8}"/>
    <dgm:cxn modelId="{FF69C70F-66BD-47FF-BBEA-39AB2D8EFB78}" type="presOf" srcId="{01EFF139-CD4A-45A2-8138-1D2C95E354CE}" destId="{2EE87EC6-1536-499B-A9D4-61C8B2A4D32A}" srcOrd="0" destOrd="0" presId="urn:microsoft.com/office/officeart/2005/8/layout/vList2"/>
    <dgm:cxn modelId="{D0D678FA-37D7-425C-B950-B20380878EB6}" srcId="{97D56E24-AD8A-4985-82A8-A84BE1F1B660}" destId="{BA5D09AF-518A-498F-92E7-71DEBCDEE022}" srcOrd="0" destOrd="0" parTransId="{6922862C-0DFB-407F-8F61-9DF2BCAD9BBD}" sibTransId="{B641E6B0-583F-456B-A0F7-1D8600BC2B7E}"/>
    <dgm:cxn modelId="{C43BBCB5-2ECC-4CF0-A37E-A4B5E496FD52}" srcId="{338ABF7C-B6E4-49B0-ADBC-EB701EA86D09}" destId="{6A0B4B81-8A99-4116-988B-91CF300F61DA}" srcOrd="5" destOrd="0" parTransId="{D73E2FCB-0DA3-4301-9614-5FBEEA1C757E}" sibTransId="{F7EBA950-76BC-44F8-BA15-327428D089B9}"/>
    <dgm:cxn modelId="{003816BA-A649-4C7D-8D0D-2FDD19347177}" type="presOf" srcId="{7278028B-A52F-4FE4-9671-63BF368CED00}" destId="{DC1B1E04-B32A-4762-A54F-525500853FF0}" srcOrd="0" destOrd="0" presId="urn:microsoft.com/office/officeart/2005/8/layout/vList2"/>
    <dgm:cxn modelId="{8AAC3F88-62B6-45A5-84A1-E23A249DBEB7}" srcId="{338ABF7C-B6E4-49B0-ADBC-EB701EA86D09}" destId="{7278028B-A52F-4FE4-9671-63BF368CED00}" srcOrd="2" destOrd="0" parTransId="{CD25A421-0BE0-443D-AFDA-15AEE22BB960}" sibTransId="{5C9A9F52-28F9-450E-8CDB-E676851E6A21}"/>
    <dgm:cxn modelId="{93CA97B2-6523-4E22-86C0-3CBAC3B1AC26}" srcId="{338ABF7C-B6E4-49B0-ADBC-EB701EA86D09}" destId="{01EFF139-CD4A-45A2-8138-1D2C95E354CE}" srcOrd="1" destOrd="0" parTransId="{EDD6EC4E-57E4-411D-B795-AC2888ACDE11}" sibTransId="{C1C44336-691A-4DD8-9D03-BCC4E7D3A591}"/>
    <dgm:cxn modelId="{CF3D69E5-B937-466D-A6C4-45F5EE3C02EC}" type="presOf" srcId="{B68AB048-1A42-42B0-BAA5-85D6AA939E1D}" destId="{9B7FFB05-601D-415B-BB33-308BFFB82135}" srcOrd="0" destOrd="0" presId="urn:microsoft.com/office/officeart/2005/8/layout/vList2"/>
    <dgm:cxn modelId="{2E6393FB-FE6B-4CCC-8F2D-C768840E0EEE}" srcId="{7278028B-A52F-4FE4-9671-63BF368CED00}" destId="{968282AF-C388-4A72-A683-16C966EE14CE}" srcOrd="0" destOrd="0" parTransId="{CBC0C720-B89D-47B2-8D1A-C7E1813AD54D}" sibTransId="{F822672D-7EF4-41DB-A4E1-F8E10D1EE077}"/>
    <dgm:cxn modelId="{7FB4CAD4-E33A-4F20-9DFF-1B963747F27D}" type="presOf" srcId="{338ABF7C-B6E4-49B0-ADBC-EB701EA86D09}" destId="{BC712FB1-4D39-47E2-98B0-793C0D1066F8}" srcOrd="0" destOrd="0" presId="urn:microsoft.com/office/officeart/2005/8/layout/vList2"/>
    <dgm:cxn modelId="{BD0391BA-687D-4CF7-98EF-D19EC7C60061}" type="presOf" srcId="{8B1AD459-5E66-421E-8073-35C88319EC75}" destId="{E5FCE74A-A35C-464A-B63E-985AC235FF62}" srcOrd="0" destOrd="0" presId="urn:microsoft.com/office/officeart/2005/8/layout/vList2"/>
    <dgm:cxn modelId="{4E638DC9-0C80-48B9-9363-F63A90CE99A1}" srcId="{6A0B4B81-8A99-4116-988B-91CF300F61DA}" destId="{7363ED8C-74D2-49E4-B0DD-7409C723917A}" srcOrd="0" destOrd="0" parTransId="{EBCF5DF5-4551-43B5-9115-C26BE0816F11}" sibTransId="{A69CB8BA-60D9-46EE-BD99-CD5B1DEDB9A0}"/>
    <dgm:cxn modelId="{8BAA3DCC-4253-4273-9FE6-126E9D960EB7}" srcId="{01EFF139-CD4A-45A2-8138-1D2C95E354CE}" destId="{B68AB048-1A42-42B0-BAA5-85D6AA939E1D}" srcOrd="0" destOrd="0" parTransId="{F2C98998-62F2-4606-BEFE-2677D5636E5B}" sibTransId="{12241308-3068-4DEA-83D1-0CA290381986}"/>
    <dgm:cxn modelId="{CAEFA780-70D3-438B-968E-82EF7872599A}" type="presOf" srcId="{6A0B4B81-8A99-4116-988B-91CF300F61DA}" destId="{7663B143-1990-476E-B694-652954CF6699}" srcOrd="0" destOrd="0" presId="urn:microsoft.com/office/officeart/2005/8/layout/vList2"/>
    <dgm:cxn modelId="{0E5A62F7-EF2C-4463-B535-82192F084F1B}" type="presOf" srcId="{7B2DBFF7-AE44-420F-AED6-CA6F854A4014}" destId="{867B70FB-3D61-4C79-8742-44B480474739}" srcOrd="0" destOrd="0" presId="urn:microsoft.com/office/officeart/2005/8/layout/vList2"/>
    <dgm:cxn modelId="{EDCCB5ED-1071-4496-8B10-73B11EAEAB16}" srcId="{075B92E3-E17C-411B-AF5F-B344F9D98968}" destId="{7B2DBFF7-AE44-420F-AED6-CA6F854A4014}" srcOrd="0" destOrd="0" parTransId="{88118455-8383-418E-ADFD-47FE43DB7982}" sibTransId="{1796E2D4-7384-4258-9359-A5CFB122C6BA}"/>
    <dgm:cxn modelId="{538CB4A5-5DDF-492C-A857-AF615D6376B6}" type="presParOf" srcId="{BC712FB1-4D39-47E2-98B0-793C0D1066F8}" destId="{AAF74AE8-F9C5-4B95-9504-0B8E15AD7232}" srcOrd="0" destOrd="0" presId="urn:microsoft.com/office/officeart/2005/8/layout/vList2"/>
    <dgm:cxn modelId="{C130DD9E-8399-4797-9AFD-2F824EF8B1C7}" type="presParOf" srcId="{BC712FB1-4D39-47E2-98B0-793C0D1066F8}" destId="{867B70FB-3D61-4C79-8742-44B480474739}" srcOrd="1" destOrd="0" presId="urn:microsoft.com/office/officeart/2005/8/layout/vList2"/>
    <dgm:cxn modelId="{8DBE2840-88E6-4D64-8BF7-5E2A95A32C8F}" type="presParOf" srcId="{BC712FB1-4D39-47E2-98B0-793C0D1066F8}" destId="{2EE87EC6-1536-499B-A9D4-61C8B2A4D32A}" srcOrd="2" destOrd="0" presId="urn:microsoft.com/office/officeart/2005/8/layout/vList2"/>
    <dgm:cxn modelId="{072638DD-A75F-43B8-86C3-92BD6E6F64CE}" type="presParOf" srcId="{BC712FB1-4D39-47E2-98B0-793C0D1066F8}" destId="{9B7FFB05-601D-415B-BB33-308BFFB82135}" srcOrd="3" destOrd="0" presId="urn:microsoft.com/office/officeart/2005/8/layout/vList2"/>
    <dgm:cxn modelId="{7356781C-9B8A-4C18-9840-BC47234B1C45}" type="presParOf" srcId="{BC712FB1-4D39-47E2-98B0-793C0D1066F8}" destId="{DC1B1E04-B32A-4762-A54F-525500853FF0}" srcOrd="4" destOrd="0" presId="urn:microsoft.com/office/officeart/2005/8/layout/vList2"/>
    <dgm:cxn modelId="{36CEFE68-A3A6-4CE3-8C74-6054186B56A8}" type="presParOf" srcId="{BC712FB1-4D39-47E2-98B0-793C0D1066F8}" destId="{B42BB272-A442-4413-9EFB-1A06E9B5C53F}" srcOrd="5" destOrd="0" presId="urn:microsoft.com/office/officeart/2005/8/layout/vList2"/>
    <dgm:cxn modelId="{9360CF72-AB1C-4CC7-98D1-A222195B5474}" type="presParOf" srcId="{BC712FB1-4D39-47E2-98B0-793C0D1066F8}" destId="{A7FAD2B8-11F0-4DE2-976D-CA2E04CFD4F5}" srcOrd="6" destOrd="0" presId="urn:microsoft.com/office/officeart/2005/8/layout/vList2"/>
    <dgm:cxn modelId="{7947D44E-B916-47EB-AF94-F21B32641EFB}" type="presParOf" srcId="{BC712FB1-4D39-47E2-98B0-793C0D1066F8}" destId="{E5FCE74A-A35C-464A-B63E-985AC235FF62}" srcOrd="7" destOrd="0" presId="urn:microsoft.com/office/officeart/2005/8/layout/vList2"/>
    <dgm:cxn modelId="{6B1F800E-2CD2-4526-9EC3-906324FEE53D}" type="presParOf" srcId="{BC712FB1-4D39-47E2-98B0-793C0D1066F8}" destId="{9CEA083D-24D3-4222-B06E-E13E458BBCC7}" srcOrd="8" destOrd="0" presId="urn:microsoft.com/office/officeart/2005/8/layout/vList2"/>
    <dgm:cxn modelId="{3C01EC60-ACCB-464E-9F57-EC79F1E11AC0}" type="presParOf" srcId="{BC712FB1-4D39-47E2-98B0-793C0D1066F8}" destId="{9F2DDB5D-C3C1-46B1-94B7-22C231A70682}" srcOrd="9" destOrd="0" presId="urn:microsoft.com/office/officeart/2005/8/layout/vList2"/>
    <dgm:cxn modelId="{A6D5CD0E-56B0-46EF-976F-B2CB64233253}" type="presParOf" srcId="{BC712FB1-4D39-47E2-98B0-793C0D1066F8}" destId="{7663B143-1990-476E-B694-652954CF6699}" srcOrd="10" destOrd="0" presId="urn:microsoft.com/office/officeart/2005/8/layout/vList2"/>
    <dgm:cxn modelId="{76805F00-590B-4B44-8AAE-65E6C7DFE701}" type="presParOf" srcId="{BC712FB1-4D39-47E2-98B0-793C0D1066F8}" destId="{6739DA52-8839-4DE9-B1BA-2DA563BF42D5}"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238BEA7-2F2D-4826-9021-29D94E0798CB}" type="doc">
      <dgm:prSet loTypeId="urn:microsoft.com/office/officeart/2005/8/layout/equation2" loCatId="process" qsTypeId="urn:microsoft.com/office/officeart/2005/8/quickstyle/simple1" qsCatId="simple" csTypeId="urn:microsoft.com/office/officeart/2005/8/colors/colorful1" csCatId="colorful" phldr="1"/>
      <dgm:spPr/>
    </dgm:pt>
    <dgm:pt modelId="{D1A617D4-5E6F-4875-BDF2-1D65AA0D662E}">
      <dgm:prSet phldrT="[Text]"/>
      <dgm:spPr/>
      <dgm:t>
        <a:bodyPr/>
        <a:lstStyle/>
        <a:p>
          <a:r>
            <a:rPr lang="en-US" dirty="0" smtClean="0"/>
            <a:t>Quality of Services </a:t>
          </a:r>
          <a:endParaRPr lang="en-US" dirty="0"/>
        </a:p>
      </dgm:t>
    </dgm:pt>
    <dgm:pt modelId="{BB739EEA-CA79-4EAC-93E3-637DFA5CF8F5}" type="parTrans" cxnId="{554CB14C-8557-42E8-9130-1FBF79375583}">
      <dgm:prSet/>
      <dgm:spPr/>
      <dgm:t>
        <a:bodyPr/>
        <a:lstStyle/>
        <a:p>
          <a:endParaRPr lang="en-US"/>
        </a:p>
      </dgm:t>
    </dgm:pt>
    <dgm:pt modelId="{98BB7BFB-B4BD-4A26-A982-655E63852237}" type="sibTrans" cxnId="{554CB14C-8557-42E8-9130-1FBF79375583}">
      <dgm:prSet/>
      <dgm:spPr/>
      <dgm:t>
        <a:bodyPr/>
        <a:lstStyle/>
        <a:p>
          <a:endParaRPr lang="en-US"/>
        </a:p>
      </dgm:t>
    </dgm:pt>
    <dgm:pt modelId="{714AD2F4-B3C8-4288-ACF8-EE6538DC9675}">
      <dgm:prSet phldrT="[Text]"/>
      <dgm:spPr/>
      <dgm:t>
        <a:bodyPr/>
        <a:lstStyle/>
        <a:p>
          <a:pPr>
            <a:spcAft>
              <a:spcPts val="0"/>
            </a:spcAft>
          </a:pPr>
          <a:r>
            <a:rPr lang="en-US" dirty="0" smtClean="0"/>
            <a:t>Quantity</a:t>
          </a:r>
        </a:p>
        <a:p>
          <a:pPr>
            <a:spcAft>
              <a:spcPts val="0"/>
            </a:spcAft>
          </a:pPr>
          <a:r>
            <a:rPr lang="en-US" dirty="0" smtClean="0"/>
            <a:t>of Services</a:t>
          </a:r>
          <a:endParaRPr lang="en-US" dirty="0"/>
        </a:p>
      </dgm:t>
    </dgm:pt>
    <dgm:pt modelId="{80B78F60-0739-42A4-9077-68FC69143D4F}" type="parTrans" cxnId="{7417DC20-9D2F-474B-B87C-5887DD15953C}">
      <dgm:prSet/>
      <dgm:spPr/>
      <dgm:t>
        <a:bodyPr/>
        <a:lstStyle/>
        <a:p>
          <a:endParaRPr lang="en-US"/>
        </a:p>
      </dgm:t>
    </dgm:pt>
    <dgm:pt modelId="{78E30B7E-A649-419D-81C3-85DB255F212F}" type="sibTrans" cxnId="{7417DC20-9D2F-474B-B87C-5887DD15953C}">
      <dgm:prSet/>
      <dgm:spPr/>
      <dgm:t>
        <a:bodyPr/>
        <a:lstStyle/>
        <a:p>
          <a:endParaRPr lang="en-US"/>
        </a:p>
      </dgm:t>
    </dgm:pt>
    <dgm:pt modelId="{A8AC3768-7CF1-4E2D-818F-D4F7E59726C0}">
      <dgm:prSet phldrT="[Text]" custT="1"/>
      <dgm:spPr/>
      <dgm:t>
        <a:bodyPr/>
        <a:lstStyle/>
        <a:p>
          <a:r>
            <a:rPr lang="en-US" sz="4800" smtClean="0"/>
            <a:t>Treatment Intensity</a:t>
          </a:r>
          <a:endParaRPr lang="en-US" sz="4800" dirty="0"/>
        </a:p>
      </dgm:t>
    </dgm:pt>
    <dgm:pt modelId="{3107B4D4-7472-48BE-8E83-5243450A2232}" type="parTrans" cxnId="{C9D124DC-F0E0-4CEB-9759-FFAD8102CA22}">
      <dgm:prSet/>
      <dgm:spPr/>
      <dgm:t>
        <a:bodyPr/>
        <a:lstStyle/>
        <a:p>
          <a:endParaRPr lang="en-US"/>
        </a:p>
      </dgm:t>
    </dgm:pt>
    <dgm:pt modelId="{45DB5F4A-3405-4CCC-BAC0-9D8D875AD5B7}" type="sibTrans" cxnId="{C9D124DC-F0E0-4CEB-9759-FFAD8102CA22}">
      <dgm:prSet/>
      <dgm:spPr/>
      <dgm:t>
        <a:bodyPr/>
        <a:lstStyle/>
        <a:p>
          <a:endParaRPr lang="en-US"/>
        </a:p>
      </dgm:t>
    </dgm:pt>
    <dgm:pt modelId="{079D2D40-32DB-4758-A49E-E91655C90B9E}" type="pres">
      <dgm:prSet presAssocID="{0238BEA7-2F2D-4826-9021-29D94E0798CB}" presName="Name0" presStyleCnt="0">
        <dgm:presLayoutVars>
          <dgm:dir/>
          <dgm:resizeHandles val="exact"/>
        </dgm:presLayoutVars>
      </dgm:prSet>
      <dgm:spPr/>
    </dgm:pt>
    <dgm:pt modelId="{B7656657-D9E4-49A9-8288-13E19CBCC77B}" type="pres">
      <dgm:prSet presAssocID="{0238BEA7-2F2D-4826-9021-29D94E0798CB}" presName="vNodes" presStyleCnt="0"/>
      <dgm:spPr/>
    </dgm:pt>
    <dgm:pt modelId="{540DA45A-64E6-49DA-864F-B7026A67143E}" type="pres">
      <dgm:prSet presAssocID="{D1A617D4-5E6F-4875-BDF2-1D65AA0D662E}" presName="node" presStyleLbl="node1" presStyleIdx="0" presStyleCnt="3">
        <dgm:presLayoutVars>
          <dgm:bulletEnabled val="1"/>
        </dgm:presLayoutVars>
      </dgm:prSet>
      <dgm:spPr/>
      <dgm:t>
        <a:bodyPr/>
        <a:lstStyle/>
        <a:p>
          <a:endParaRPr lang="en-US"/>
        </a:p>
      </dgm:t>
    </dgm:pt>
    <dgm:pt modelId="{EA63660C-FD03-4216-A173-24B3B4EA63FC}" type="pres">
      <dgm:prSet presAssocID="{98BB7BFB-B4BD-4A26-A982-655E63852237}" presName="spacerT" presStyleCnt="0"/>
      <dgm:spPr/>
    </dgm:pt>
    <dgm:pt modelId="{E2948683-3194-47CE-ABE0-1F987072315C}" type="pres">
      <dgm:prSet presAssocID="{98BB7BFB-B4BD-4A26-A982-655E63852237}" presName="sibTrans" presStyleLbl="sibTrans2D1" presStyleIdx="0" presStyleCnt="2"/>
      <dgm:spPr/>
      <dgm:t>
        <a:bodyPr/>
        <a:lstStyle/>
        <a:p>
          <a:endParaRPr lang="en-US"/>
        </a:p>
      </dgm:t>
    </dgm:pt>
    <dgm:pt modelId="{656C713E-81A4-4B7E-953C-51978EC0EFA7}" type="pres">
      <dgm:prSet presAssocID="{98BB7BFB-B4BD-4A26-A982-655E63852237}" presName="spacerB" presStyleCnt="0"/>
      <dgm:spPr/>
    </dgm:pt>
    <dgm:pt modelId="{E737375E-3E71-4B59-9187-A710399E48FA}" type="pres">
      <dgm:prSet presAssocID="{714AD2F4-B3C8-4288-ACF8-EE6538DC9675}" presName="node" presStyleLbl="node1" presStyleIdx="1" presStyleCnt="3">
        <dgm:presLayoutVars>
          <dgm:bulletEnabled val="1"/>
        </dgm:presLayoutVars>
      </dgm:prSet>
      <dgm:spPr/>
      <dgm:t>
        <a:bodyPr/>
        <a:lstStyle/>
        <a:p>
          <a:endParaRPr lang="en-US"/>
        </a:p>
      </dgm:t>
    </dgm:pt>
    <dgm:pt modelId="{C081A119-C96E-4C82-A0EF-339DA5FEC513}" type="pres">
      <dgm:prSet presAssocID="{0238BEA7-2F2D-4826-9021-29D94E0798CB}" presName="sibTransLast" presStyleLbl="sibTrans2D1" presStyleIdx="1" presStyleCnt="2"/>
      <dgm:spPr/>
      <dgm:t>
        <a:bodyPr/>
        <a:lstStyle/>
        <a:p>
          <a:endParaRPr lang="en-US"/>
        </a:p>
      </dgm:t>
    </dgm:pt>
    <dgm:pt modelId="{30A06DBC-FD09-4827-B401-2FBF638A590C}" type="pres">
      <dgm:prSet presAssocID="{0238BEA7-2F2D-4826-9021-29D94E0798CB}" presName="connectorText" presStyleLbl="sibTrans2D1" presStyleIdx="1" presStyleCnt="2"/>
      <dgm:spPr/>
      <dgm:t>
        <a:bodyPr/>
        <a:lstStyle/>
        <a:p>
          <a:endParaRPr lang="en-US"/>
        </a:p>
      </dgm:t>
    </dgm:pt>
    <dgm:pt modelId="{550B5E48-EA6C-4545-B567-806A67E978B6}" type="pres">
      <dgm:prSet presAssocID="{0238BEA7-2F2D-4826-9021-29D94E0798CB}" presName="lastNode" presStyleLbl="node1" presStyleIdx="2" presStyleCnt="3">
        <dgm:presLayoutVars>
          <dgm:bulletEnabled val="1"/>
        </dgm:presLayoutVars>
      </dgm:prSet>
      <dgm:spPr/>
      <dgm:t>
        <a:bodyPr/>
        <a:lstStyle/>
        <a:p>
          <a:endParaRPr lang="en-US"/>
        </a:p>
      </dgm:t>
    </dgm:pt>
  </dgm:ptLst>
  <dgm:cxnLst>
    <dgm:cxn modelId="{7417DC20-9D2F-474B-B87C-5887DD15953C}" srcId="{0238BEA7-2F2D-4826-9021-29D94E0798CB}" destId="{714AD2F4-B3C8-4288-ACF8-EE6538DC9675}" srcOrd="1" destOrd="0" parTransId="{80B78F60-0739-42A4-9077-68FC69143D4F}" sibTransId="{78E30B7E-A649-419D-81C3-85DB255F212F}"/>
    <dgm:cxn modelId="{308C2DB0-34D7-4A2E-A592-3ED6CA1C8A6B}" type="presOf" srcId="{A8AC3768-7CF1-4E2D-818F-D4F7E59726C0}" destId="{550B5E48-EA6C-4545-B567-806A67E978B6}" srcOrd="0" destOrd="0" presId="urn:microsoft.com/office/officeart/2005/8/layout/equation2"/>
    <dgm:cxn modelId="{39469FAB-59D5-46A7-9B55-395C3A2F5D95}" type="presOf" srcId="{78E30B7E-A649-419D-81C3-85DB255F212F}" destId="{30A06DBC-FD09-4827-B401-2FBF638A590C}" srcOrd="1" destOrd="0" presId="urn:microsoft.com/office/officeart/2005/8/layout/equation2"/>
    <dgm:cxn modelId="{C9D124DC-F0E0-4CEB-9759-FFAD8102CA22}" srcId="{0238BEA7-2F2D-4826-9021-29D94E0798CB}" destId="{A8AC3768-7CF1-4E2D-818F-D4F7E59726C0}" srcOrd="2" destOrd="0" parTransId="{3107B4D4-7472-48BE-8E83-5243450A2232}" sibTransId="{45DB5F4A-3405-4CCC-BAC0-9D8D875AD5B7}"/>
    <dgm:cxn modelId="{582A7012-EF32-4552-8496-1095F518F141}" type="presOf" srcId="{714AD2F4-B3C8-4288-ACF8-EE6538DC9675}" destId="{E737375E-3E71-4B59-9187-A710399E48FA}" srcOrd="0" destOrd="0" presId="urn:microsoft.com/office/officeart/2005/8/layout/equation2"/>
    <dgm:cxn modelId="{B308A9CC-21A1-42BD-91A1-C77771628F37}" type="presOf" srcId="{98BB7BFB-B4BD-4A26-A982-655E63852237}" destId="{E2948683-3194-47CE-ABE0-1F987072315C}" srcOrd="0" destOrd="0" presId="urn:microsoft.com/office/officeart/2005/8/layout/equation2"/>
    <dgm:cxn modelId="{554CB14C-8557-42E8-9130-1FBF79375583}" srcId="{0238BEA7-2F2D-4826-9021-29D94E0798CB}" destId="{D1A617D4-5E6F-4875-BDF2-1D65AA0D662E}" srcOrd="0" destOrd="0" parTransId="{BB739EEA-CA79-4EAC-93E3-637DFA5CF8F5}" sibTransId="{98BB7BFB-B4BD-4A26-A982-655E63852237}"/>
    <dgm:cxn modelId="{C0B15DD7-08FC-43C5-A390-1858626745BB}" type="presOf" srcId="{78E30B7E-A649-419D-81C3-85DB255F212F}" destId="{C081A119-C96E-4C82-A0EF-339DA5FEC513}" srcOrd="0" destOrd="0" presId="urn:microsoft.com/office/officeart/2005/8/layout/equation2"/>
    <dgm:cxn modelId="{540249B8-0C50-49E0-9100-B356445C941D}" type="presOf" srcId="{D1A617D4-5E6F-4875-BDF2-1D65AA0D662E}" destId="{540DA45A-64E6-49DA-864F-B7026A67143E}" srcOrd="0" destOrd="0" presId="urn:microsoft.com/office/officeart/2005/8/layout/equation2"/>
    <dgm:cxn modelId="{93D29659-C9EF-4A7F-BE54-8BF22A16C653}" type="presOf" srcId="{0238BEA7-2F2D-4826-9021-29D94E0798CB}" destId="{079D2D40-32DB-4758-A49E-E91655C90B9E}" srcOrd="0" destOrd="0" presId="urn:microsoft.com/office/officeart/2005/8/layout/equation2"/>
    <dgm:cxn modelId="{D32FF312-DE4C-486C-A0CF-16D5A6C798FF}" type="presParOf" srcId="{079D2D40-32DB-4758-A49E-E91655C90B9E}" destId="{B7656657-D9E4-49A9-8288-13E19CBCC77B}" srcOrd="0" destOrd="0" presId="urn:microsoft.com/office/officeart/2005/8/layout/equation2"/>
    <dgm:cxn modelId="{63232956-C7D5-4146-A3D3-41839CFB5BFC}" type="presParOf" srcId="{B7656657-D9E4-49A9-8288-13E19CBCC77B}" destId="{540DA45A-64E6-49DA-864F-B7026A67143E}" srcOrd="0" destOrd="0" presId="urn:microsoft.com/office/officeart/2005/8/layout/equation2"/>
    <dgm:cxn modelId="{B1D0AFF2-B8C8-448A-B3AD-FE02D8588DB1}" type="presParOf" srcId="{B7656657-D9E4-49A9-8288-13E19CBCC77B}" destId="{EA63660C-FD03-4216-A173-24B3B4EA63FC}" srcOrd="1" destOrd="0" presId="urn:microsoft.com/office/officeart/2005/8/layout/equation2"/>
    <dgm:cxn modelId="{E2D9690D-F480-495C-8436-8772DC4BB9A0}" type="presParOf" srcId="{B7656657-D9E4-49A9-8288-13E19CBCC77B}" destId="{E2948683-3194-47CE-ABE0-1F987072315C}" srcOrd="2" destOrd="0" presId="urn:microsoft.com/office/officeart/2005/8/layout/equation2"/>
    <dgm:cxn modelId="{04C272F1-235F-4D7B-A997-3F45219A90F5}" type="presParOf" srcId="{B7656657-D9E4-49A9-8288-13E19CBCC77B}" destId="{656C713E-81A4-4B7E-953C-51978EC0EFA7}" srcOrd="3" destOrd="0" presId="urn:microsoft.com/office/officeart/2005/8/layout/equation2"/>
    <dgm:cxn modelId="{49E2260F-7D3B-466B-AF4F-CB32EACF0519}" type="presParOf" srcId="{B7656657-D9E4-49A9-8288-13E19CBCC77B}" destId="{E737375E-3E71-4B59-9187-A710399E48FA}" srcOrd="4" destOrd="0" presId="urn:microsoft.com/office/officeart/2005/8/layout/equation2"/>
    <dgm:cxn modelId="{A3891470-3ECE-4A16-8AE7-703E90B6B5C2}" type="presParOf" srcId="{079D2D40-32DB-4758-A49E-E91655C90B9E}" destId="{C081A119-C96E-4C82-A0EF-339DA5FEC513}" srcOrd="1" destOrd="0" presId="urn:microsoft.com/office/officeart/2005/8/layout/equation2"/>
    <dgm:cxn modelId="{25B2737F-0DB1-4D48-80C2-F1DB92BEDF3A}" type="presParOf" srcId="{C081A119-C96E-4C82-A0EF-339DA5FEC513}" destId="{30A06DBC-FD09-4827-B401-2FBF638A590C}" srcOrd="0" destOrd="0" presId="urn:microsoft.com/office/officeart/2005/8/layout/equation2"/>
    <dgm:cxn modelId="{10587C2D-C99B-4C08-86DA-DEC913F1DDD0}" type="presParOf" srcId="{079D2D40-32DB-4758-A49E-E91655C90B9E}" destId="{550B5E48-EA6C-4545-B567-806A67E978B6}"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213DE2-4C00-4F5E-BA14-F4417FBEE726}" type="doc">
      <dgm:prSet loTypeId="urn:microsoft.com/office/officeart/2005/8/layout/arrow4" loCatId="process" qsTypeId="urn:microsoft.com/office/officeart/2005/8/quickstyle/simple2" qsCatId="simple" csTypeId="urn:microsoft.com/office/officeart/2005/8/colors/accent0_1" csCatId="mainScheme" phldr="1"/>
      <dgm:spPr/>
      <dgm:t>
        <a:bodyPr/>
        <a:lstStyle/>
        <a:p>
          <a:endParaRPr lang="en-US"/>
        </a:p>
      </dgm:t>
    </dgm:pt>
    <dgm:pt modelId="{D91EFDA1-0275-4505-B306-C127C7E20C09}">
      <dgm:prSet phldrT="[Text]" custT="1"/>
      <dgm:spPr/>
      <dgm:t>
        <a:bodyPr/>
        <a:lstStyle/>
        <a:p>
          <a:r>
            <a:rPr lang="en-US" sz="4400" dirty="0" smtClean="0"/>
            <a:t>Time Allocated</a:t>
          </a:r>
          <a:endParaRPr lang="en-US" sz="4400" dirty="0"/>
        </a:p>
      </dgm:t>
    </dgm:pt>
    <dgm:pt modelId="{34B699B0-BED4-4A80-9299-8280FE34DA85}" type="parTrans" cxnId="{C1DD335A-0CBD-4111-A4B1-173B40C628B6}">
      <dgm:prSet/>
      <dgm:spPr/>
      <dgm:t>
        <a:bodyPr/>
        <a:lstStyle/>
        <a:p>
          <a:endParaRPr lang="en-US"/>
        </a:p>
      </dgm:t>
    </dgm:pt>
    <dgm:pt modelId="{43ED8A58-9A2C-450C-AEEA-F046EF19BA46}" type="sibTrans" cxnId="{C1DD335A-0CBD-4111-A4B1-173B40C628B6}">
      <dgm:prSet/>
      <dgm:spPr/>
      <dgm:t>
        <a:bodyPr/>
        <a:lstStyle/>
        <a:p>
          <a:endParaRPr lang="en-US"/>
        </a:p>
      </dgm:t>
    </dgm:pt>
    <dgm:pt modelId="{495C28A8-22E4-486A-9E75-ECA118E108CF}">
      <dgm:prSet phldrT="[Text]" custT="1"/>
      <dgm:spPr/>
      <dgm:t>
        <a:bodyPr/>
        <a:lstStyle/>
        <a:p>
          <a:r>
            <a:rPr lang="en-US" sz="4400" dirty="0" smtClean="0"/>
            <a:t>Group Size</a:t>
          </a:r>
          <a:endParaRPr lang="en-US" sz="4400" dirty="0"/>
        </a:p>
      </dgm:t>
    </dgm:pt>
    <dgm:pt modelId="{65038762-8EBA-4399-92A2-3F8E4B418A65}" type="parTrans" cxnId="{2CE8C8D2-1EE1-466F-B1B7-1F665A1DEF82}">
      <dgm:prSet/>
      <dgm:spPr/>
      <dgm:t>
        <a:bodyPr/>
        <a:lstStyle/>
        <a:p>
          <a:endParaRPr lang="en-US"/>
        </a:p>
      </dgm:t>
    </dgm:pt>
    <dgm:pt modelId="{8D1CA614-38FC-4340-9DE1-B870FCA0519B}" type="sibTrans" cxnId="{2CE8C8D2-1EE1-466F-B1B7-1F665A1DEF82}">
      <dgm:prSet/>
      <dgm:spPr/>
      <dgm:t>
        <a:bodyPr/>
        <a:lstStyle/>
        <a:p>
          <a:endParaRPr lang="en-US"/>
        </a:p>
      </dgm:t>
    </dgm:pt>
    <dgm:pt modelId="{A26AE705-12F5-4927-A7B9-9BE160A14FB8}" type="pres">
      <dgm:prSet presAssocID="{6C213DE2-4C00-4F5E-BA14-F4417FBEE726}" presName="compositeShape" presStyleCnt="0">
        <dgm:presLayoutVars>
          <dgm:chMax val="2"/>
          <dgm:dir/>
          <dgm:resizeHandles val="exact"/>
        </dgm:presLayoutVars>
      </dgm:prSet>
      <dgm:spPr/>
      <dgm:t>
        <a:bodyPr/>
        <a:lstStyle/>
        <a:p>
          <a:endParaRPr lang="en-US"/>
        </a:p>
      </dgm:t>
    </dgm:pt>
    <dgm:pt modelId="{0A0E4EA7-8F1A-45D3-A383-D4DA9F9C8CE9}" type="pres">
      <dgm:prSet presAssocID="{D91EFDA1-0275-4505-B306-C127C7E20C09}" presName="upArrow" presStyleLbl="node1" presStyleIdx="0" presStyleCnt="2"/>
      <dgm:spPr>
        <a:solidFill>
          <a:schemeClr val="accent2"/>
        </a:solidFill>
        <a:ln>
          <a:solidFill>
            <a:schemeClr val="tx1"/>
          </a:solidFill>
        </a:ln>
      </dgm:spPr>
      <dgm:t>
        <a:bodyPr/>
        <a:lstStyle/>
        <a:p>
          <a:endParaRPr lang="en-US"/>
        </a:p>
      </dgm:t>
    </dgm:pt>
    <dgm:pt modelId="{095D574A-7480-4A7F-86F0-52E3A8AC6C92}" type="pres">
      <dgm:prSet presAssocID="{D91EFDA1-0275-4505-B306-C127C7E20C09}" presName="upArrowText" presStyleLbl="revTx" presStyleIdx="0" presStyleCnt="2">
        <dgm:presLayoutVars>
          <dgm:chMax val="0"/>
          <dgm:bulletEnabled val="1"/>
        </dgm:presLayoutVars>
      </dgm:prSet>
      <dgm:spPr/>
      <dgm:t>
        <a:bodyPr/>
        <a:lstStyle/>
        <a:p>
          <a:endParaRPr lang="en-US"/>
        </a:p>
      </dgm:t>
    </dgm:pt>
    <dgm:pt modelId="{D38327C6-76D3-4D06-9985-39C736A946CB}" type="pres">
      <dgm:prSet presAssocID="{495C28A8-22E4-486A-9E75-ECA118E108CF}" presName="downArrow" presStyleLbl="node1" presStyleIdx="1" presStyleCnt="2"/>
      <dgm:spPr>
        <a:solidFill>
          <a:schemeClr val="accent2"/>
        </a:solidFill>
      </dgm:spPr>
      <dgm:t>
        <a:bodyPr/>
        <a:lstStyle/>
        <a:p>
          <a:endParaRPr lang="en-US"/>
        </a:p>
      </dgm:t>
    </dgm:pt>
    <dgm:pt modelId="{018CED66-C487-4E12-90AD-157B00FEFF00}" type="pres">
      <dgm:prSet presAssocID="{495C28A8-22E4-486A-9E75-ECA118E108CF}" presName="downArrowText" presStyleLbl="revTx" presStyleIdx="1" presStyleCnt="2">
        <dgm:presLayoutVars>
          <dgm:chMax val="0"/>
          <dgm:bulletEnabled val="1"/>
        </dgm:presLayoutVars>
      </dgm:prSet>
      <dgm:spPr/>
      <dgm:t>
        <a:bodyPr/>
        <a:lstStyle/>
        <a:p>
          <a:endParaRPr lang="en-US"/>
        </a:p>
      </dgm:t>
    </dgm:pt>
  </dgm:ptLst>
  <dgm:cxnLst>
    <dgm:cxn modelId="{3BA46AB9-C570-4539-916E-BE9EA2801578}" type="presOf" srcId="{495C28A8-22E4-486A-9E75-ECA118E108CF}" destId="{018CED66-C487-4E12-90AD-157B00FEFF00}" srcOrd="0" destOrd="0" presId="urn:microsoft.com/office/officeart/2005/8/layout/arrow4"/>
    <dgm:cxn modelId="{D73882DB-6588-452D-B302-00A43CE63C91}" type="presOf" srcId="{6C213DE2-4C00-4F5E-BA14-F4417FBEE726}" destId="{A26AE705-12F5-4927-A7B9-9BE160A14FB8}" srcOrd="0" destOrd="0" presId="urn:microsoft.com/office/officeart/2005/8/layout/arrow4"/>
    <dgm:cxn modelId="{E1B3F0A8-4464-4E47-A178-154E05A8D562}" type="presOf" srcId="{D91EFDA1-0275-4505-B306-C127C7E20C09}" destId="{095D574A-7480-4A7F-86F0-52E3A8AC6C92}" srcOrd="0" destOrd="0" presId="urn:microsoft.com/office/officeart/2005/8/layout/arrow4"/>
    <dgm:cxn modelId="{C1DD335A-0CBD-4111-A4B1-173B40C628B6}" srcId="{6C213DE2-4C00-4F5E-BA14-F4417FBEE726}" destId="{D91EFDA1-0275-4505-B306-C127C7E20C09}" srcOrd="0" destOrd="0" parTransId="{34B699B0-BED4-4A80-9299-8280FE34DA85}" sibTransId="{43ED8A58-9A2C-450C-AEEA-F046EF19BA46}"/>
    <dgm:cxn modelId="{2CE8C8D2-1EE1-466F-B1B7-1F665A1DEF82}" srcId="{6C213DE2-4C00-4F5E-BA14-F4417FBEE726}" destId="{495C28A8-22E4-486A-9E75-ECA118E108CF}" srcOrd="1" destOrd="0" parTransId="{65038762-8EBA-4399-92A2-3F8E4B418A65}" sibTransId="{8D1CA614-38FC-4340-9DE1-B870FCA0519B}"/>
    <dgm:cxn modelId="{F34CC8C2-608F-4C67-97A2-C5546967E7DF}" type="presParOf" srcId="{A26AE705-12F5-4927-A7B9-9BE160A14FB8}" destId="{0A0E4EA7-8F1A-45D3-A383-D4DA9F9C8CE9}" srcOrd="0" destOrd="0" presId="urn:microsoft.com/office/officeart/2005/8/layout/arrow4"/>
    <dgm:cxn modelId="{67EDF39B-AD37-44D7-AEC0-7C07BCF45625}" type="presParOf" srcId="{A26AE705-12F5-4927-A7B9-9BE160A14FB8}" destId="{095D574A-7480-4A7F-86F0-52E3A8AC6C92}" srcOrd="1" destOrd="0" presId="urn:microsoft.com/office/officeart/2005/8/layout/arrow4"/>
    <dgm:cxn modelId="{6671433F-93BF-44F9-A8EE-A5B9B1B9D3D0}" type="presParOf" srcId="{A26AE705-12F5-4927-A7B9-9BE160A14FB8}" destId="{D38327C6-76D3-4D06-9985-39C736A946CB}" srcOrd="2" destOrd="0" presId="urn:microsoft.com/office/officeart/2005/8/layout/arrow4"/>
    <dgm:cxn modelId="{FF8C3115-52EF-4828-A6FF-EC78BA13B870}" type="presParOf" srcId="{A26AE705-12F5-4927-A7B9-9BE160A14FB8}" destId="{018CED66-C487-4E12-90AD-157B00FEFF00}"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56E01B0-779B-4F0C-99E4-F433DA427470}" type="doc">
      <dgm:prSet loTypeId="urn:microsoft.com/office/officeart/2005/8/layout/default" loCatId="list" qsTypeId="urn:microsoft.com/office/officeart/2005/8/quickstyle/simple1" qsCatId="simple" csTypeId="urn:microsoft.com/office/officeart/2005/8/colors/accent3_1" csCatId="accent3" phldr="1"/>
      <dgm:spPr/>
      <dgm:t>
        <a:bodyPr/>
        <a:lstStyle/>
        <a:p>
          <a:endParaRPr lang="en-US"/>
        </a:p>
      </dgm:t>
    </dgm:pt>
    <dgm:pt modelId="{0067BBB1-B3DC-4158-B10A-4D773A17B0DA}">
      <dgm:prSet phldrT="[Text]"/>
      <dgm:spPr/>
      <dgm:t>
        <a:bodyPr/>
        <a:lstStyle/>
        <a:p>
          <a:r>
            <a:rPr lang="en-US" dirty="0" smtClean="0"/>
            <a:t>3:1 = 1:1</a:t>
          </a:r>
          <a:endParaRPr lang="en-US" dirty="0"/>
        </a:p>
      </dgm:t>
    </dgm:pt>
    <dgm:pt modelId="{114ED055-34AD-406F-AEE3-0E593D379A28}" type="parTrans" cxnId="{D5FA7A89-FB7D-4E53-8BCD-889527C54CE8}">
      <dgm:prSet/>
      <dgm:spPr/>
      <dgm:t>
        <a:bodyPr/>
        <a:lstStyle/>
        <a:p>
          <a:endParaRPr lang="en-US"/>
        </a:p>
      </dgm:t>
    </dgm:pt>
    <dgm:pt modelId="{B9D51EDC-F4CC-4F3E-A923-1F2BF4CE6CD8}" type="sibTrans" cxnId="{D5FA7A89-FB7D-4E53-8BCD-889527C54CE8}">
      <dgm:prSet/>
      <dgm:spPr/>
      <dgm:t>
        <a:bodyPr/>
        <a:lstStyle/>
        <a:p>
          <a:endParaRPr lang="en-US"/>
        </a:p>
      </dgm:t>
    </dgm:pt>
    <dgm:pt modelId="{076EA021-D14E-4155-8D7D-72006B073010}">
      <dgm:prSet phldrT="[Text]"/>
      <dgm:spPr/>
      <dgm:t>
        <a:bodyPr/>
        <a:lstStyle/>
        <a:p>
          <a:r>
            <a:rPr lang="en-US" dirty="0" smtClean="0"/>
            <a:t>3:1 = 1:1 &gt;10:1</a:t>
          </a:r>
          <a:endParaRPr lang="en-US" dirty="0"/>
        </a:p>
      </dgm:t>
    </dgm:pt>
    <dgm:pt modelId="{94E9A3D8-7CE6-4B89-9F8C-7735752C2D44}" type="parTrans" cxnId="{3D69C148-9675-4D81-9946-E3DE3A7F1FAA}">
      <dgm:prSet/>
      <dgm:spPr/>
      <dgm:t>
        <a:bodyPr/>
        <a:lstStyle/>
        <a:p>
          <a:endParaRPr lang="en-US"/>
        </a:p>
      </dgm:t>
    </dgm:pt>
    <dgm:pt modelId="{6A12617C-8CE8-41D8-B908-4ABCCE03F95D}" type="sibTrans" cxnId="{3D69C148-9675-4D81-9946-E3DE3A7F1FAA}">
      <dgm:prSet/>
      <dgm:spPr/>
      <dgm:t>
        <a:bodyPr/>
        <a:lstStyle/>
        <a:p>
          <a:endParaRPr lang="en-US"/>
        </a:p>
      </dgm:t>
    </dgm:pt>
    <dgm:pt modelId="{F4F5BA70-FBE0-4E97-9A07-CF14CF54C012}">
      <dgm:prSet phldrT="[Text]"/>
      <dgm:spPr/>
      <dgm:t>
        <a:bodyPr/>
        <a:lstStyle/>
        <a:p>
          <a:r>
            <a:rPr lang="en-US" dirty="0" smtClean="0"/>
            <a:t>3-5:1 = 10-15:1</a:t>
          </a:r>
          <a:endParaRPr lang="en-US" dirty="0"/>
        </a:p>
      </dgm:t>
    </dgm:pt>
    <dgm:pt modelId="{A3FB04CE-B2E3-4654-88AA-181D3975F590}" type="parTrans" cxnId="{0F18B6EC-A3B5-4DA8-85DF-229A09F6D00A}">
      <dgm:prSet/>
      <dgm:spPr/>
      <dgm:t>
        <a:bodyPr/>
        <a:lstStyle/>
        <a:p>
          <a:endParaRPr lang="en-US"/>
        </a:p>
      </dgm:t>
    </dgm:pt>
    <dgm:pt modelId="{A276B80D-D50F-460B-A059-2A301416CEA9}" type="sibTrans" cxnId="{0F18B6EC-A3B5-4DA8-85DF-229A09F6D00A}">
      <dgm:prSet/>
      <dgm:spPr/>
      <dgm:t>
        <a:bodyPr/>
        <a:lstStyle/>
        <a:p>
          <a:endParaRPr lang="en-US"/>
        </a:p>
      </dgm:t>
    </dgm:pt>
    <dgm:pt modelId="{7A1CA8E3-5C04-4D75-8705-86903F05E072}">
      <dgm:prSet phldrT="[Text]"/>
      <dgm:spPr/>
      <dgm:t>
        <a:bodyPr/>
        <a:lstStyle/>
        <a:p>
          <a:r>
            <a:rPr lang="en-US" dirty="0" smtClean="0"/>
            <a:t>1:1= 2-3:1 = 4-5:1</a:t>
          </a:r>
          <a:endParaRPr lang="en-US" dirty="0"/>
        </a:p>
      </dgm:t>
    </dgm:pt>
    <dgm:pt modelId="{7C59F7F2-12FA-4D7C-B11E-21E23D9D957B}" type="parTrans" cxnId="{C200D655-C832-4673-93CF-1B2396C79793}">
      <dgm:prSet/>
      <dgm:spPr/>
      <dgm:t>
        <a:bodyPr/>
        <a:lstStyle/>
        <a:p>
          <a:endParaRPr lang="en-US"/>
        </a:p>
      </dgm:t>
    </dgm:pt>
    <dgm:pt modelId="{592036A2-F3C6-4A95-8006-85ACC5C9E5D4}" type="sibTrans" cxnId="{C200D655-C832-4673-93CF-1B2396C79793}">
      <dgm:prSet/>
      <dgm:spPr/>
      <dgm:t>
        <a:bodyPr/>
        <a:lstStyle/>
        <a:p>
          <a:endParaRPr lang="en-US"/>
        </a:p>
      </dgm:t>
    </dgm:pt>
    <dgm:pt modelId="{D7C73FA0-4CA4-4F5E-A34D-DF8493CA1536}" type="pres">
      <dgm:prSet presAssocID="{C56E01B0-779B-4F0C-99E4-F433DA427470}" presName="diagram" presStyleCnt="0">
        <dgm:presLayoutVars>
          <dgm:dir/>
          <dgm:resizeHandles val="exact"/>
        </dgm:presLayoutVars>
      </dgm:prSet>
      <dgm:spPr/>
      <dgm:t>
        <a:bodyPr/>
        <a:lstStyle/>
        <a:p>
          <a:endParaRPr lang="en-US"/>
        </a:p>
      </dgm:t>
    </dgm:pt>
    <dgm:pt modelId="{91389DBC-FA98-41D4-BE2A-B50BAC898D78}" type="pres">
      <dgm:prSet presAssocID="{0067BBB1-B3DC-4158-B10A-4D773A17B0DA}" presName="node" presStyleLbl="node1" presStyleIdx="0" presStyleCnt="4">
        <dgm:presLayoutVars>
          <dgm:bulletEnabled val="1"/>
        </dgm:presLayoutVars>
      </dgm:prSet>
      <dgm:spPr/>
      <dgm:t>
        <a:bodyPr/>
        <a:lstStyle/>
        <a:p>
          <a:endParaRPr lang="en-US"/>
        </a:p>
      </dgm:t>
    </dgm:pt>
    <dgm:pt modelId="{224A2592-3061-4517-8BCE-A5ED633A758F}" type="pres">
      <dgm:prSet presAssocID="{B9D51EDC-F4CC-4F3E-A923-1F2BF4CE6CD8}" presName="sibTrans" presStyleCnt="0"/>
      <dgm:spPr/>
    </dgm:pt>
    <dgm:pt modelId="{ADA5F02A-4ED2-4834-A13E-44D0E1164672}" type="pres">
      <dgm:prSet presAssocID="{076EA021-D14E-4155-8D7D-72006B073010}" presName="node" presStyleLbl="node1" presStyleIdx="1" presStyleCnt="4">
        <dgm:presLayoutVars>
          <dgm:bulletEnabled val="1"/>
        </dgm:presLayoutVars>
      </dgm:prSet>
      <dgm:spPr/>
      <dgm:t>
        <a:bodyPr/>
        <a:lstStyle/>
        <a:p>
          <a:endParaRPr lang="en-US"/>
        </a:p>
      </dgm:t>
    </dgm:pt>
    <dgm:pt modelId="{9BC46EB1-6176-4375-A0BA-E523FBF807E3}" type="pres">
      <dgm:prSet presAssocID="{6A12617C-8CE8-41D8-B908-4ABCCE03F95D}" presName="sibTrans" presStyleCnt="0"/>
      <dgm:spPr/>
    </dgm:pt>
    <dgm:pt modelId="{4E73B379-DB94-4A7A-A40D-5070EE93A2EE}" type="pres">
      <dgm:prSet presAssocID="{F4F5BA70-FBE0-4E97-9A07-CF14CF54C012}" presName="node" presStyleLbl="node1" presStyleIdx="2" presStyleCnt="4">
        <dgm:presLayoutVars>
          <dgm:bulletEnabled val="1"/>
        </dgm:presLayoutVars>
      </dgm:prSet>
      <dgm:spPr/>
      <dgm:t>
        <a:bodyPr/>
        <a:lstStyle/>
        <a:p>
          <a:endParaRPr lang="en-US"/>
        </a:p>
      </dgm:t>
    </dgm:pt>
    <dgm:pt modelId="{B51F8038-2E57-4593-BEF1-CA1291F428E2}" type="pres">
      <dgm:prSet presAssocID="{A276B80D-D50F-460B-A059-2A301416CEA9}" presName="sibTrans" presStyleCnt="0"/>
      <dgm:spPr/>
    </dgm:pt>
    <dgm:pt modelId="{F9B85194-AA04-4BE4-A03B-9FC6AE1AFE3D}" type="pres">
      <dgm:prSet presAssocID="{7A1CA8E3-5C04-4D75-8705-86903F05E072}" presName="node" presStyleLbl="node1" presStyleIdx="3" presStyleCnt="4">
        <dgm:presLayoutVars>
          <dgm:bulletEnabled val="1"/>
        </dgm:presLayoutVars>
      </dgm:prSet>
      <dgm:spPr/>
      <dgm:t>
        <a:bodyPr/>
        <a:lstStyle/>
        <a:p>
          <a:endParaRPr lang="en-US"/>
        </a:p>
      </dgm:t>
    </dgm:pt>
  </dgm:ptLst>
  <dgm:cxnLst>
    <dgm:cxn modelId="{B4D66948-88EF-4216-A2F2-91C4F82A11A0}" type="presOf" srcId="{0067BBB1-B3DC-4158-B10A-4D773A17B0DA}" destId="{91389DBC-FA98-41D4-BE2A-B50BAC898D78}" srcOrd="0" destOrd="0" presId="urn:microsoft.com/office/officeart/2005/8/layout/default"/>
    <dgm:cxn modelId="{0A30296E-84AF-4675-98EC-2A9FAAC3AC89}" type="presOf" srcId="{7A1CA8E3-5C04-4D75-8705-86903F05E072}" destId="{F9B85194-AA04-4BE4-A03B-9FC6AE1AFE3D}" srcOrd="0" destOrd="0" presId="urn:microsoft.com/office/officeart/2005/8/layout/default"/>
    <dgm:cxn modelId="{F1A7521D-2EDA-4EAC-B93D-932CFB117026}" type="presOf" srcId="{076EA021-D14E-4155-8D7D-72006B073010}" destId="{ADA5F02A-4ED2-4834-A13E-44D0E1164672}" srcOrd="0" destOrd="0" presId="urn:microsoft.com/office/officeart/2005/8/layout/default"/>
    <dgm:cxn modelId="{D5FA7A89-FB7D-4E53-8BCD-889527C54CE8}" srcId="{C56E01B0-779B-4F0C-99E4-F433DA427470}" destId="{0067BBB1-B3DC-4158-B10A-4D773A17B0DA}" srcOrd="0" destOrd="0" parTransId="{114ED055-34AD-406F-AEE3-0E593D379A28}" sibTransId="{B9D51EDC-F4CC-4F3E-A923-1F2BF4CE6CD8}"/>
    <dgm:cxn modelId="{2AFF021A-4093-403B-95CB-B1221A2CE496}" type="presOf" srcId="{C56E01B0-779B-4F0C-99E4-F433DA427470}" destId="{D7C73FA0-4CA4-4F5E-A34D-DF8493CA1536}" srcOrd="0" destOrd="0" presId="urn:microsoft.com/office/officeart/2005/8/layout/default"/>
    <dgm:cxn modelId="{18C25C6E-CC26-440A-AA69-EF57BB8F3C23}" type="presOf" srcId="{F4F5BA70-FBE0-4E97-9A07-CF14CF54C012}" destId="{4E73B379-DB94-4A7A-A40D-5070EE93A2EE}" srcOrd="0" destOrd="0" presId="urn:microsoft.com/office/officeart/2005/8/layout/default"/>
    <dgm:cxn modelId="{3D69C148-9675-4D81-9946-E3DE3A7F1FAA}" srcId="{C56E01B0-779B-4F0C-99E4-F433DA427470}" destId="{076EA021-D14E-4155-8D7D-72006B073010}" srcOrd="1" destOrd="0" parTransId="{94E9A3D8-7CE6-4B89-9F8C-7735752C2D44}" sibTransId="{6A12617C-8CE8-41D8-B908-4ABCCE03F95D}"/>
    <dgm:cxn modelId="{0F18B6EC-A3B5-4DA8-85DF-229A09F6D00A}" srcId="{C56E01B0-779B-4F0C-99E4-F433DA427470}" destId="{F4F5BA70-FBE0-4E97-9A07-CF14CF54C012}" srcOrd="2" destOrd="0" parTransId="{A3FB04CE-B2E3-4654-88AA-181D3975F590}" sibTransId="{A276B80D-D50F-460B-A059-2A301416CEA9}"/>
    <dgm:cxn modelId="{C200D655-C832-4673-93CF-1B2396C79793}" srcId="{C56E01B0-779B-4F0C-99E4-F433DA427470}" destId="{7A1CA8E3-5C04-4D75-8705-86903F05E072}" srcOrd="3" destOrd="0" parTransId="{7C59F7F2-12FA-4D7C-B11E-21E23D9D957B}" sibTransId="{592036A2-F3C6-4A95-8006-85ACC5C9E5D4}"/>
    <dgm:cxn modelId="{263B6CAC-881F-4EAD-AE4D-84F4A27CF34D}" type="presParOf" srcId="{D7C73FA0-4CA4-4F5E-A34D-DF8493CA1536}" destId="{91389DBC-FA98-41D4-BE2A-B50BAC898D78}" srcOrd="0" destOrd="0" presId="urn:microsoft.com/office/officeart/2005/8/layout/default"/>
    <dgm:cxn modelId="{5AE6B78C-3284-4DED-BDFC-6934043ADD3D}" type="presParOf" srcId="{D7C73FA0-4CA4-4F5E-A34D-DF8493CA1536}" destId="{224A2592-3061-4517-8BCE-A5ED633A758F}" srcOrd="1" destOrd="0" presId="urn:microsoft.com/office/officeart/2005/8/layout/default"/>
    <dgm:cxn modelId="{0716EF4E-E0B7-4B8A-9D9B-48A907DBCF3B}" type="presParOf" srcId="{D7C73FA0-4CA4-4F5E-A34D-DF8493CA1536}" destId="{ADA5F02A-4ED2-4834-A13E-44D0E1164672}" srcOrd="2" destOrd="0" presId="urn:microsoft.com/office/officeart/2005/8/layout/default"/>
    <dgm:cxn modelId="{C7049966-4E19-4DD0-BDA4-B3EBFB09EBE2}" type="presParOf" srcId="{D7C73FA0-4CA4-4F5E-A34D-DF8493CA1536}" destId="{9BC46EB1-6176-4375-A0BA-E523FBF807E3}" srcOrd="3" destOrd="0" presId="urn:microsoft.com/office/officeart/2005/8/layout/default"/>
    <dgm:cxn modelId="{1E2233E1-BAA0-43FB-8BB9-D1529CC5D48C}" type="presParOf" srcId="{D7C73FA0-4CA4-4F5E-A34D-DF8493CA1536}" destId="{4E73B379-DB94-4A7A-A40D-5070EE93A2EE}" srcOrd="4" destOrd="0" presId="urn:microsoft.com/office/officeart/2005/8/layout/default"/>
    <dgm:cxn modelId="{C407A602-19A1-4FA8-B58A-79FCF51BD8D7}" type="presParOf" srcId="{D7C73FA0-4CA4-4F5E-A34D-DF8493CA1536}" destId="{B51F8038-2E57-4593-BEF1-CA1291F428E2}" srcOrd="5" destOrd="0" presId="urn:microsoft.com/office/officeart/2005/8/layout/default"/>
    <dgm:cxn modelId="{C3B0C56B-DE43-4239-BAB4-24772AC30D50}" type="presParOf" srcId="{D7C73FA0-4CA4-4F5E-A34D-DF8493CA1536}" destId="{F9B85194-AA04-4BE4-A03B-9FC6AE1AFE3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D0306-6953-4A1F-A838-A4969A50A270}">
      <dsp:nvSpPr>
        <dsp:cNvPr id="0" name=""/>
        <dsp:cNvSpPr/>
      </dsp:nvSpPr>
      <dsp:spPr>
        <a:xfrm>
          <a:off x="0" y="153480"/>
          <a:ext cx="8686800" cy="74880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smtClean="0"/>
            <a:t>RtI &amp; Intensity</a:t>
          </a:r>
          <a:endParaRPr lang="en-US" sz="3200" kern="1200"/>
        </a:p>
      </dsp:txBody>
      <dsp:txXfrm>
        <a:off x="36553" y="190033"/>
        <a:ext cx="8613694" cy="675694"/>
      </dsp:txXfrm>
    </dsp:sp>
    <dsp:sp modelId="{D8DAE039-C7ED-41B4-8C15-44387BEDFD7D}">
      <dsp:nvSpPr>
        <dsp:cNvPr id="0" name=""/>
        <dsp:cNvSpPr/>
      </dsp:nvSpPr>
      <dsp:spPr>
        <a:xfrm>
          <a:off x="0" y="994440"/>
          <a:ext cx="8686800" cy="74880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smtClean="0"/>
            <a:t>Defining Intensity</a:t>
          </a:r>
          <a:endParaRPr lang="en-US" sz="3200" kern="1200"/>
        </a:p>
      </dsp:txBody>
      <dsp:txXfrm>
        <a:off x="36553" y="1030993"/>
        <a:ext cx="8613694" cy="675694"/>
      </dsp:txXfrm>
    </dsp:sp>
    <dsp:sp modelId="{28975026-9999-48C4-8FF5-2EA940AC8A35}">
      <dsp:nvSpPr>
        <dsp:cNvPr id="0" name=""/>
        <dsp:cNvSpPr/>
      </dsp:nvSpPr>
      <dsp:spPr>
        <a:xfrm>
          <a:off x="0" y="1835400"/>
          <a:ext cx="8686800" cy="74880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smtClean="0"/>
            <a:t>Aspects of Strength &amp; Supporting Evidence</a:t>
          </a:r>
          <a:endParaRPr lang="en-US" sz="3200" kern="1200"/>
        </a:p>
      </dsp:txBody>
      <dsp:txXfrm>
        <a:off x="36553" y="1871953"/>
        <a:ext cx="8613694" cy="675694"/>
      </dsp:txXfrm>
    </dsp:sp>
    <dsp:sp modelId="{297AA6E4-5FCF-42D2-B86B-694F45D8D428}">
      <dsp:nvSpPr>
        <dsp:cNvPr id="0" name=""/>
        <dsp:cNvSpPr/>
      </dsp:nvSpPr>
      <dsp:spPr>
        <a:xfrm>
          <a:off x="0" y="2676360"/>
          <a:ext cx="8686800" cy="74880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smtClean="0"/>
            <a:t>Aspects of Complexity &amp; Supporting Evidence</a:t>
          </a:r>
          <a:endParaRPr lang="en-US" sz="3200" kern="1200"/>
        </a:p>
      </dsp:txBody>
      <dsp:txXfrm>
        <a:off x="36553" y="2712913"/>
        <a:ext cx="8613694" cy="675694"/>
      </dsp:txXfrm>
    </dsp:sp>
    <dsp:sp modelId="{021DF1E1-2EE8-4659-ABB9-D2C787520B69}">
      <dsp:nvSpPr>
        <dsp:cNvPr id="0" name=""/>
        <dsp:cNvSpPr/>
      </dsp:nvSpPr>
      <dsp:spPr>
        <a:xfrm>
          <a:off x="0" y="3517320"/>
          <a:ext cx="8686800" cy="74880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smtClean="0"/>
            <a:t>Application to Data-Based Decision Making</a:t>
          </a:r>
          <a:endParaRPr lang="en-US" sz="3200" kern="1200"/>
        </a:p>
      </dsp:txBody>
      <dsp:txXfrm>
        <a:off x="36553" y="3553873"/>
        <a:ext cx="8613694" cy="6756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FC838-FDA8-497B-8346-BE98DC565EE9}">
      <dsp:nvSpPr>
        <dsp:cNvPr id="0" name=""/>
        <dsp:cNvSpPr/>
      </dsp:nvSpPr>
      <dsp:spPr>
        <a:xfrm>
          <a:off x="4124" y="0"/>
          <a:ext cx="2474785" cy="1980948"/>
        </a:xfrm>
        <a:prstGeom prst="upArrow">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944978-222B-4F51-A706-6E556F23D13C}">
      <dsp:nvSpPr>
        <dsp:cNvPr id="0" name=""/>
        <dsp:cNvSpPr/>
      </dsp:nvSpPr>
      <dsp:spPr>
        <a:xfrm>
          <a:off x="2553153" y="0"/>
          <a:ext cx="4199636" cy="1980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0" rIns="462280" bIns="462280" numCol="1" spcCol="1270" anchor="ctr" anchorCtr="0">
          <a:noAutofit/>
        </a:bodyPr>
        <a:lstStyle/>
        <a:p>
          <a:pPr lvl="0" algn="l" defTabSz="2889250">
            <a:lnSpc>
              <a:spcPct val="90000"/>
            </a:lnSpc>
            <a:spcBef>
              <a:spcPct val="0"/>
            </a:spcBef>
            <a:spcAft>
              <a:spcPct val="35000"/>
            </a:spcAft>
          </a:pPr>
          <a:r>
            <a:rPr lang="en-US" sz="6500" kern="1200" smtClean="0"/>
            <a:t>More</a:t>
          </a:r>
          <a:endParaRPr lang="en-US" sz="6500" kern="1200" dirty="0"/>
        </a:p>
      </dsp:txBody>
      <dsp:txXfrm>
        <a:off x="2553153" y="0"/>
        <a:ext cx="4199636" cy="1980948"/>
      </dsp:txXfrm>
    </dsp:sp>
    <dsp:sp modelId="{348A1CB3-ED3A-4FA2-9D9B-C27A8B3D98E1}">
      <dsp:nvSpPr>
        <dsp:cNvPr id="0" name=""/>
        <dsp:cNvSpPr/>
      </dsp:nvSpPr>
      <dsp:spPr>
        <a:xfrm>
          <a:off x="746560" y="2146027"/>
          <a:ext cx="2474785" cy="1980948"/>
        </a:xfrm>
        <a:prstGeom prst="downArrow">
          <a:avLst/>
        </a:prstGeom>
        <a:solidFill>
          <a:schemeClr val="accent3">
            <a:hueOff val="2710599"/>
            <a:satOff val="100000"/>
            <a:lumOff val="-1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A59A5C-6FB2-4605-9425-8A0C10DC31B2}">
      <dsp:nvSpPr>
        <dsp:cNvPr id="0" name=""/>
        <dsp:cNvSpPr/>
      </dsp:nvSpPr>
      <dsp:spPr>
        <a:xfrm>
          <a:off x="3295589" y="2146027"/>
          <a:ext cx="4199636" cy="1980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0" rIns="462280" bIns="462280" numCol="1" spcCol="1270" anchor="ctr" anchorCtr="0">
          <a:noAutofit/>
        </a:bodyPr>
        <a:lstStyle/>
        <a:p>
          <a:pPr lvl="0" algn="l" defTabSz="2889250">
            <a:lnSpc>
              <a:spcPct val="90000"/>
            </a:lnSpc>
            <a:spcBef>
              <a:spcPct val="0"/>
            </a:spcBef>
            <a:spcAft>
              <a:spcPct val="35000"/>
            </a:spcAft>
          </a:pPr>
          <a:r>
            <a:rPr lang="en-US" sz="6500" kern="1200" smtClean="0"/>
            <a:t>Less</a:t>
          </a:r>
          <a:endParaRPr lang="en-US" sz="6500" kern="1200" dirty="0"/>
        </a:p>
      </dsp:txBody>
      <dsp:txXfrm>
        <a:off x="3295589" y="2146027"/>
        <a:ext cx="4199636" cy="19809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DA7B7-04B4-4DEB-B840-7F32192AD19D}">
      <dsp:nvSpPr>
        <dsp:cNvPr id="0" name=""/>
        <dsp:cNvSpPr/>
      </dsp:nvSpPr>
      <dsp:spPr>
        <a:xfrm>
          <a:off x="576" y="892970"/>
          <a:ext cx="2249165" cy="1821243"/>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Complete Learning Trials in Single Session</a:t>
          </a:r>
          <a:endParaRPr lang="en-US" sz="2800" kern="1200" dirty="0"/>
        </a:p>
      </dsp:txBody>
      <dsp:txXfrm>
        <a:off x="576" y="892970"/>
        <a:ext cx="2249165" cy="1821243"/>
      </dsp:txXfrm>
    </dsp:sp>
    <dsp:sp modelId="{A4002ED0-8463-4277-B48B-89E1B6FC2A9C}">
      <dsp:nvSpPr>
        <dsp:cNvPr id="0" name=""/>
        <dsp:cNvSpPr/>
      </dsp:nvSpPr>
      <dsp:spPr>
        <a:xfrm>
          <a:off x="2474658" y="892970"/>
          <a:ext cx="2249165" cy="1821243"/>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Activity or Task</a:t>
          </a:r>
          <a:endParaRPr lang="en-US" sz="2800" kern="1200" dirty="0"/>
        </a:p>
      </dsp:txBody>
      <dsp:txXfrm>
        <a:off x="2474658" y="892970"/>
        <a:ext cx="2249165" cy="1821243"/>
      </dsp:txXfrm>
    </dsp:sp>
    <dsp:sp modelId="{DB71FC40-D52D-4795-ABDE-B906CDE63DBC}">
      <dsp:nvSpPr>
        <dsp:cNvPr id="0" name=""/>
        <dsp:cNvSpPr/>
      </dsp:nvSpPr>
      <dsp:spPr>
        <a:xfrm>
          <a:off x="576" y="2939130"/>
          <a:ext cx="2249165" cy="1349499"/>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t>Frequency per Day or Week</a:t>
          </a:r>
          <a:endParaRPr lang="en-US" sz="2800" kern="1200" dirty="0"/>
        </a:p>
      </dsp:txBody>
      <dsp:txXfrm>
        <a:off x="576" y="2939130"/>
        <a:ext cx="2249165" cy="1349499"/>
      </dsp:txXfrm>
    </dsp:sp>
    <dsp:sp modelId="{89CCB8AC-4B7D-4641-BC01-81F4FA6FB87C}">
      <dsp:nvSpPr>
        <dsp:cNvPr id="0" name=""/>
        <dsp:cNvSpPr/>
      </dsp:nvSpPr>
      <dsp:spPr>
        <a:xfrm>
          <a:off x="2474658" y="2939130"/>
          <a:ext cx="2249165" cy="1349499"/>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Total Duration of Treatment</a:t>
          </a:r>
          <a:endParaRPr lang="en-US" sz="2800" kern="1200" dirty="0"/>
        </a:p>
      </dsp:txBody>
      <dsp:txXfrm>
        <a:off x="2474658" y="2939130"/>
        <a:ext cx="2249165" cy="134949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23140A-0133-4EDC-9A17-20908C134CCC}">
      <dsp:nvSpPr>
        <dsp:cNvPr id="0" name=""/>
        <dsp:cNvSpPr/>
      </dsp:nvSpPr>
      <dsp:spPr>
        <a:xfrm>
          <a:off x="0" y="1318259"/>
          <a:ext cx="2971800" cy="178308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Cumulative Intervention Intensity</a:t>
          </a:r>
        </a:p>
        <a:p>
          <a:pPr lvl="0" algn="ctr" defTabSz="1066800">
            <a:lnSpc>
              <a:spcPct val="90000"/>
            </a:lnSpc>
            <a:spcBef>
              <a:spcPct val="0"/>
            </a:spcBef>
            <a:spcAft>
              <a:spcPct val="35000"/>
            </a:spcAft>
          </a:pPr>
          <a:r>
            <a:rPr lang="en-US" sz="2400" kern="1200" dirty="0" smtClean="0"/>
            <a:t>[Teaching Episodes]</a:t>
          </a:r>
          <a:endParaRPr lang="en-US" sz="2400" kern="1200" dirty="0"/>
        </a:p>
      </dsp:txBody>
      <dsp:txXfrm>
        <a:off x="0" y="1318259"/>
        <a:ext cx="2971800" cy="17830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1CA48-8EF9-4A8D-98D9-404AC4A1F5A2}">
      <dsp:nvSpPr>
        <dsp:cNvPr id="0" name=""/>
        <dsp:cNvSpPr/>
      </dsp:nvSpPr>
      <dsp:spPr>
        <a:xfrm rot="5400000">
          <a:off x="-268135" y="1289039"/>
          <a:ext cx="1694701" cy="204484"/>
        </a:xfrm>
        <a:prstGeom prst="rect">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A2F58CD-3AAE-459C-9110-2421F86C75C2}">
      <dsp:nvSpPr>
        <dsp:cNvPr id="0" name=""/>
        <dsp:cNvSpPr/>
      </dsp:nvSpPr>
      <dsp:spPr>
        <a:xfrm>
          <a:off x="120138" y="205150"/>
          <a:ext cx="2272047" cy="1363228"/>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Dose</a:t>
          </a:r>
          <a:endParaRPr lang="en-US" sz="3200" kern="1200" dirty="0"/>
        </a:p>
      </dsp:txBody>
      <dsp:txXfrm>
        <a:off x="160066" y="245078"/>
        <a:ext cx="2192191" cy="1283372"/>
      </dsp:txXfrm>
    </dsp:sp>
    <dsp:sp modelId="{981618E0-5B9E-4B36-84DE-22C78CDEF16A}">
      <dsp:nvSpPr>
        <dsp:cNvPr id="0" name=""/>
        <dsp:cNvSpPr/>
      </dsp:nvSpPr>
      <dsp:spPr>
        <a:xfrm rot="5400000">
          <a:off x="-268135" y="2993075"/>
          <a:ext cx="1694701" cy="204484"/>
        </a:xfrm>
        <a:prstGeom prst="rect">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041C0749-0C83-474E-A2D5-B93A49A32C80}">
      <dsp:nvSpPr>
        <dsp:cNvPr id="0" name=""/>
        <dsp:cNvSpPr/>
      </dsp:nvSpPr>
      <dsp:spPr>
        <a:xfrm>
          <a:off x="120138" y="1909185"/>
          <a:ext cx="2272047" cy="1363228"/>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Group Size</a:t>
          </a:r>
          <a:endParaRPr lang="en-US" sz="3200" kern="1200" dirty="0"/>
        </a:p>
      </dsp:txBody>
      <dsp:txXfrm>
        <a:off x="160066" y="1949113"/>
        <a:ext cx="2192191" cy="1283372"/>
      </dsp:txXfrm>
    </dsp:sp>
    <dsp:sp modelId="{12AFB156-5475-4072-9189-1673F17E80A5}">
      <dsp:nvSpPr>
        <dsp:cNvPr id="0" name=""/>
        <dsp:cNvSpPr/>
      </dsp:nvSpPr>
      <dsp:spPr>
        <a:xfrm>
          <a:off x="584368" y="3845093"/>
          <a:ext cx="3233510" cy="204484"/>
        </a:xfrm>
        <a:prstGeom prst="rect">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F581A6B-B156-428A-B6F8-7F7543785B74}">
      <dsp:nvSpPr>
        <dsp:cNvPr id="0" name=""/>
        <dsp:cNvSpPr/>
      </dsp:nvSpPr>
      <dsp:spPr>
        <a:xfrm>
          <a:off x="1719" y="3613221"/>
          <a:ext cx="2508885" cy="1363228"/>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 of Transitions</a:t>
          </a:r>
        </a:p>
      </dsp:txBody>
      <dsp:txXfrm>
        <a:off x="41647" y="3653149"/>
        <a:ext cx="2429029" cy="1283372"/>
      </dsp:txXfrm>
    </dsp:sp>
    <dsp:sp modelId="{DD6293A5-B5BB-4D77-B30B-08075FA70EF9}">
      <dsp:nvSpPr>
        <dsp:cNvPr id="0" name=""/>
        <dsp:cNvSpPr/>
      </dsp:nvSpPr>
      <dsp:spPr>
        <a:xfrm rot="16200000">
          <a:off x="2975621" y="2993075"/>
          <a:ext cx="1694701" cy="204484"/>
        </a:xfrm>
        <a:prstGeom prst="rect">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0929A31-FF6C-481A-93F2-AC6F8E309490}">
      <dsp:nvSpPr>
        <dsp:cNvPr id="0" name=""/>
        <dsp:cNvSpPr/>
      </dsp:nvSpPr>
      <dsp:spPr>
        <a:xfrm>
          <a:off x="3260380" y="3613221"/>
          <a:ext cx="2479076" cy="1363228"/>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Mastery</a:t>
          </a:r>
          <a:endParaRPr lang="en-US" sz="3200" kern="1200" dirty="0"/>
        </a:p>
      </dsp:txBody>
      <dsp:txXfrm>
        <a:off x="3300308" y="3653149"/>
        <a:ext cx="2399220" cy="1283372"/>
      </dsp:txXfrm>
    </dsp:sp>
    <dsp:sp modelId="{26BD4D39-DDD7-428F-BD49-76872388402A}">
      <dsp:nvSpPr>
        <dsp:cNvPr id="0" name=""/>
        <dsp:cNvSpPr/>
      </dsp:nvSpPr>
      <dsp:spPr>
        <a:xfrm rot="16200000">
          <a:off x="2975621" y="1289039"/>
          <a:ext cx="1694701" cy="204484"/>
        </a:xfrm>
        <a:prstGeom prst="rect">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FE9F245-A8E7-4DEC-A302-1C954FBC1479}">
      <dsp:nvSpPr>
        <dsp:cNvPr id="0" name=""/>
        <dsp:cNvSpPr/>
      </dsp:nvSpPr>
      <dsp:spPr>
        <a:xfrm>
          <a:off x="3363895" y="1909185"/>
          <a:ext cx="2272047" cy="1363228"/>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OTRs &amp; OTPs</a:t>
          </a:r>
          <a:endParaRPr lang="en-US" sz="3200" kern="1200" dirty="0"/>
        </a:p>
      </dsp:txBody>
      <dsp:txXfrm>
        <a:off x="3403823" y="1949113"/>
        <a:ext cx="2192191" cy="1283372"/>
      </dsp:txXfrm>
    </dsp:sp>
    <dsp:sp modelId="{2BF58DCB-1DE2-4C7A-94BC-976B1BEEC5F4}">
      <dsp:nvSpPr>
        <dsp:cNvPr id="0" name=""/>
        <dsp:cNvSpPr/>
      </dsp:nvSpPr>
      <dsp:spPr>
        <a:xfrm>
          <a:off x="3827855" y="437021"/>
          <a:ext cx="3115787" cy="204484"/>
        </a:xfrm>
        <a:prstGeom prst="rect">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5882F9B-4299-4DFE-8FF0-C2214CE83414}">
      <dsp:nvSpPr>
        <dsp:cNvPr id="0" name=""/>
        <dsp:cNvSpPr/>
      </dsp:nvSpPr>
      <dsp:spPr>
        <a:xfrm>
          <a:off x="3311229" y="205150"/>
          <a:ext cx="2377379" cy="1363228"/>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Immediacy of Feedback</a:t>
          </a:r>
          <a:endParaRPr lang="en-US" sz="3200" kern="1200" dirty="0"/>
        </a:p>
      </dsp:txBody>
      <dsp:txXfrm>
        <a:off x="3351157" y="245078"/>
        <a:ext cx="2297523" cy="1283372"/>
      </dsp:txXfrm>
    </dsp:sp>
    <dsp:sp modelId="{240A47B0-6921-4266-B0C7-4E664841826D}">
      <dsp:nvSpPr>
        <dsp:cNvPr id="0" name=""/>
        <dsp:cNvSpPr/>
      </dsp:nvSpPr>
      <dsp:spPr>
        <a:xfrm rot="5400000">
          <a:off x="6100958" y="1289039"/>
          <a:ext cx="1694701" cy="204484"/>
        </a:xfrm>
        <a:prstGeom prst="rect">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0B46464-6351-4384-91A9-AA7F5E668E30}">
      <dsp:nvSpPr>
        <dsp:cNvPr id="0" name=""/>
        <dsp:cNvSpPr/>
      </dsp:nvSpPr>
      <dsp:spPr>
        <a:xfrm>
          <a:off x="6489232" y="205150"/>
          <a:ext cx="2272047" cy="1363228"/>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Specificity of Goals</a:t>
          </a:r>
          <a:endParaRPr lang="en-US" sz="3200" kern="1200" dirty="0"/>
        </a:p>
      </dsp:txBody>
      <dsp:txXfrm>
        <a:off x="6529160" y="245078"/>
        <a:ext cx="2192191" cy="1283372"/>
      </dsp:txXfrm>
    </dsp:sp>
    <dsp:sp modelId="{03EABC12-8542-48FE-AB2A-829D287780AB}">
      <dsp:nvSpPr>
        <dsp:cNvPr id="0" name=""/>
        <dsp:cNvSpPr/>
      </dsp:nvSpPr>
      <dsp:spPr>
        <a:xfrm>
          <a:off x="6489232" y="1909185"/>
          <a:ext cx="2272047" cy="1363228"/>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Instructor Skills</a:t>
          </a:r>
          <a:endParaRPr lang="en-US" sz="3200" kern="1200" dirty="0"/>
        </a:p>
      </dsp:txBody>
      <dsp:txXfrm>
        <a:off x="6529160" y="1949113"/>
        <a:ext cx="2192191" cy="128337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C67D9-A1BE-4E46-838B-C81E0E700DAE}">
      <dsp:nvSpPr>
        <dsp:cNvPr id="0" name=""/>
        <dsp:cNvSpPr/>
      </dsp:nvSpPr>
      <dsp:spPr>
        <a:xfrm rot="5400000">
          <a:off x="5288196" y="-2003897"/>
          <a:ext cx="1237654" cy="5559552"/>
        </a:xfrm>
        <a:prstGeom prst="round2Same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Tier 2 Reading Interventions</a:t>
          </a:r>
          <a:endParaRPr lang="en-US" sz="2000" kern="1200" dirty="0"/>
        </a:p>
        <a:p>
          <a:pPr marL="228600" lvl="1" indent="-228600" algn="l" defTabSz="889000">
            <a:lnSpc>
              <a:spcPct val="90000"/>
            </a:lnSpc>
            <a:spcBef>
              <a:spcPct val="0"/>
            </a:spcBef>
            <a:spcAft>
              <a:spcPct val="15000"/>
            </a:spcAft>
            <a:buChar char="••"/>
          </a:pPr>
          <a:r>
            <a:rPr lang="en-US" sz="2000" kern="1200" dirty="0" smtClean="0"/>
            <a:t>Implementer = NO effect on Outcomes</a:t>
          </a:r>
          <a:endParaRPr lang="en-US" sz="2000" kern="1200" dirty="0"/>
        </a:p>
      </dsp:txBody>
      <dsp:txXfrm rot="-5400000">
        <a:off x="3127248" y="217468"/>
        <a:ext cx="5499135" cy="1116820"/>
      </dsp:txXfrm>
    </dsp:sp>
    <dsp:sp modelId="{CD4D50D1-F98F-49EC-985E-BF6EBA501E6F}">
      <dsp:nvSpPr>
        <dsp:cNvPr id="0" name=""/>
        <dsp:cNvSpPr/>
      </dsp:nvSpPr>
      <dsp:spPr>
        <a:xfrm>
          <a:off x="0" y="2344"/>
          <a:ext cx="3127248" cy="154706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err="1" smtClean="0"/>
            <a:t>Wanzek</a:t>
          </a:r>
          <a:r>
            <a:rPr lang="en-US" sz="2400" kern="1200" dirty="0" smtClean="0"/>
            <a:t> et al. (2016) </a:t>
          </a:r>
        </a:p>
        <a:p>
          <a:pPr lvl="0" algn="ctr" defTabSz="1066800">
            <a:lnSpc>
              <a:spcPct val="90000"/>
            </a:lnSpc>
            <a:spcBef>
              <a:spcPct val="0"/>
            </a:spcBef>
            <a:spcAft>
              <a:spcPct val="35000"/>
            </a:spcAft>
          </a:pPr>
          <a:r>
            <a:rPr lang="en-US" sz="2400" kern="1200" dirty="0" smtClean="0"/>
            <a:t>Meta-Analysis</a:t>
          </a:r>
          <a:endParaRPr lang="en-US" sz="2400" kern="1200" dirty="0"/>
        </a:p>
      </dsp:txBody>
      <dsp:txXfrm>
        <a:off x="75522" y="77866"/>
        <a:ext cx="2976204" cy="1396024"/>
      </dsp:txXfrm>
    </dsp:sp>
    <dsp:sp modelId="{7730D62F-D50F-4312-87C2-838FFD746EF4}">
      <dsp:nvSpPr>
        <dsp:cNvPr id="0" name=""/>
        <dsp:cNvSpPr/>
      </dsp:nvSpPr>
      <dsp:spPr>
        <a:xfrm rot="5400000">
          <a:off x="5288196" y="-379476"/>
          <a:ext cx="1237654" cy="5559552"/>
        </a:xfrm>
        <a:prstGeom prst="round2Same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Standard Protocol Reading Interventions</a:t>
          </a:r>
          <a:endParaRPr lang="en-US" sz="2000" kern="1200" dirty="0"/>
        </a:p>
        <a:p>
          <a:pPr marL="228600" lvl="1" indent="-228600" algn="l" defTabSz="889000">
            <a:lnSpc>
              <a:spcPct val="90000"/>
            </a:lnSpc>
            <a:spcBef>
              <a:spcPct val="0"/>
            </a:spcBef>
            <a:spcAft>
              <a:spcPct val="15000"/>
            </a:spcAft>
            <a:buChar char="••"/>
          </a:pPr>
          <a:r>
            <a:rPr lang="en-US" sz="2000" kern="1200" dirty="0" smtClean="0"/>
            <a:t>No Impact of Certified Teachers vs Paraprofessionals</a:t>
          </a:r>
          <a:endParaRPr lang="en-US" sz="2000" kern="1200" dirty="0"/>
        </a:p>
      </dsp:txBody>
      <dsp:txXfrm rot="-5400000">
        <a:off x="3127248" y="1841889"/>
        <a:ext cx="5499135" cy="1116820"/>
      </dsp:txXfrm>
    </dsp:sp>
    <dsp:sp modelId="{79512418-A8E6-428C-842D-023807C44EDC}">
      <dsp:nvSpPr>
        <dsp:cNvPr id="0" name=""/>
        <dsp:cNvSpPr/>
      </dsp:nvSpPr>
      <dsp:spPr>
        <a:xfrm>
          <a:off x="0" y="1626765"/>
          <a:ext cx="3127248" cy="154706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Inns et al. (2018)</a:t>
          </a:r>
        </a:p>
        <a:p>
          <a:pPr lvl="0" algn="ctr" defTabSz="1066800">
            <a:lnSpc>
              <a:spcPct val="90000"/>
            </a:lnSpc>
            <a:spcBef>
              <a:spcPct val="0"/>
            </a:spcBef>
            <a:spcAft>
              <a:spcPct val="35000"/>
            </a:spcAft>
          </a:pPr>
          <a:r>
            <a:rPr lang="en-US" sz="2400" kern="1200" dirty="0" smtClean="0"/>
            <a:t>Research Synthesis</a:t>
          </a:r>
        </a:p>
      </dsp:txBody>
      <dsp:txXfrm>
        <a:off x="75522" y="1702287"/>
        <a:ext cx="2976204" cy="1396024"/>
      </dsp:txXfrm>
    </dsp:sp>
    <dsp:sp modelId="{7E6ACEC9-B904-479A-8A5D-5A3AA6E03380}">
      <dsp:nvSpPr>
        <dsp:cNvPr id="0" name=""/>
        <dsp:cNvSpPr/>
      </dsp:nvSpPr>
      <dsp:spPr>
        <a:xfrm rot="5400000">
          <a:off x="5288196" y="1244945"/>
          <a:ext cx="1237654" cy="5559552"/>
        </a:xfrm>
        <a:prstGeom prst="round2Same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Standard Protocol Mathematics Interventions</a:t>
          </a:r>
          <a:endParaRPr lang="en-US" sz="2000" kern="1200" dirty="0"/>
        </a:p>
        <a:p>
          <a:pPr marL="228600" lvl="1" indent="-228600" algn="l" defTabSz="889000">
            <a:lnSpc>
              <a:spcPct val="90000"/>
            </a:lnSpc>
            <a:spcBef>
              <a:spcPct val="0"/>
            </a:spcBef>
            <a:spcAft>
              <a:spcPct val="15000"/>
            </a:spcAft>
            <a:buChar char="••"/>
          </a:pPr>
          <a:r>
            <a:rPr lang="en-US" sz="2000" kern="1200" dirty="0" smtClean="0"/>
            <a:t>No Impact of Certified Teachers vs Paraprofessionals</a:t>
          </a:r>
          <a:endParaRPr lang="en-US" sz="2000" kern="1200" dirty="0"/>
        </a:p>
      </dsp:txBody>
      <dsp:txXfrm rot="-5400000">
        <a:off x="3127248" y="3466311"/>
        <a:ext cx="5499135" cy="1116820"/>
      </dsp:txXfrm>
    </dsp:sp>
    <dsp:sp modelId="{E390A73F-8013-4176-A4C4-FE01D966FEC4}">
      <dsp:nvSpPr>
        <dsp:cNvPr id="0" name=""/>
        <dsp:cNvSpPr/>
      </dsp:nvSpPr>
      <dsp:spPr>
        <a:xfrm>
          <a:off x="0" y="3251187"/>
          <a:ext cx="3127248" cy="154706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Pellegrini et al. (2018)</a:t>
          </a:r>
        </a:p>
        <a:p>
          <a:pPr lvl="0" algn="ctr" defTabSz="1066800">
            <a:lnSpc>
              <a:spcPct val="90000"/>
            </a:lnSpc>
            <a:spcBef>
              <a:spcPct val="0"/>
            </a:spcBef>
            <a:spcAft>
              <a:spcPct val="35000"/>
            </a:spcAft>
          </a:pPr>
          <a:r>
            <a:rPr lang="en-US" sz="2400" kern="1200" dirty="0" smtClean="0"/>
            <a:t>Research Synthesis</a:t>
          </a:r>
          <a:endParaRPr lang="en-US" sz="2400" kern="1200" dirty="0"/>
        </a:p>
      </dsp:txBody>
      <dsp:txXfrm>
        <a:off x="75522" y="3326709"/>
        <a:ext cx="2976204" cy="139602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9C3A6-F372-4EF7-A3BC-299D84E9F890}">
      <dsp:nvSpPr>
        <dsp:cNvPr id="0" name=""/>
        <dsp:cNvSpPr/>
      </dsp:nvSpPr>
      <dsp:spPr>
        <a:xfrm>
          <a:off x="2920789" y="2588339"/>
          <a:ext cx="2160583" cy="2160583"/>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Treatment</a:t>
          </a:r>
          <a:endParaRPr lang="en-US" sz="2600" kern="1200" dirty="0"/>
        </a:p>
      </dsp:txBody>
      <dsp:txXfrm>
        <a:off x="3237199" y="2904749"/>
        <a:ext cx="1527763" cy="1527763"/>
      </dsp:txXfrm>
    </dsp:sp>
    <dsp:sp modelId="{B5EA2ED5-938E-4AE5-8C6C-3C3C4D36E13C}">
      <dsp:nvSpPr>
        <dsp:cNvPr id="0" name=""/>
        <dsp:cNvSpPr/>
      </dsp:nvSpPr>
      <dsp:spPr>
        <a:xfrm rot="11700000">
          <a:off x="995452" y="2808359"/>
          <a:ext cx="1888166" cy="615766"/>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F651E0-9B2A-429D-9C98-F21BAAB814C5}">
      <dsp:nvSpPr>
        <dsp:cNvPr id="0" name=""/>
        <dsp:cNvSpPr/>
      </dsp:nvSpPr>
      <dsp:spPr>
        <a:xfrm>
          <a:off x="1344" y="2050873"/>
          <a:ext cx="2052554" cy="164204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en-US" sz="2900" kern="1200" dirty="0" smtClean="0"/>
            <a:t>Complexity </a:t>
          </a:r>
          <a:endParaRPr lang="en-US" sz="2900" kern="1200" dirty="0"/>
        </a:p>
      </dsp:txBody>
      <dsp:txXfrm>
        <a:off x="49438" y="2098967"/>
        <a:ext cx="1956366" cy="1545855"/>
      </dsp:txXfrm>
    </dsp:sp>
    <dsp:sp modelId="{A091B7FA-D7A1-4B43-AEB8-112B6A66C6E6}">
      <dsp:nvSpPr>
        <dsp:cNvPr id="0" name=""/>
        <dsp:cNvSpPr/>
      </dsp:nvSpPr>
      <dsp:spPr>
        <a:xfrm rot="14700000">
          <a:off x="2155016" y="1426444"/>
          <a:ext cx="1888166" cy="615766"/>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5AC6F4-F706-4863-AE82-4B965486C1E7}">
      <dsp:nvSpPr>
        <dsp:cNvPr id="0" name=""/>
        <dsp:cNvSpPr/>
      </dsp:nvSpPr>
      <dsp:spPr>
        <a:xfrm>
          <a:off x="1673835" y="57675"/>
          <a:ext cx="2052554" cy="164204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en-US" sz="2900" kern="1200" dirty="0" smtClean="0"/>
            <a:t>Expense</a:t>
          </a:r>
          <a:endParaRPr lang="en-US" sz="2900" kern="1200" dirty="0"/>
        </a:p>
      </dsp:txBody>
      <dsp:txXfrm>
        <a:off x="1721929" y="105769"/>
        <a:ext cx="1956366" cy="1545855"/>
      </dsp:txXfrm>
    </dsp:sp>
    <dsp:sp modelId="{E035863B-EA07-4EE9-8F21-53BB64A9B676}">
      <dsp:nvSpPr>
        <dsp:cNvPr id="0" name=""/>
        <dsp:cNvSpPr/>
      </dsp:nvSpPr>
      <dsp:spPr>
        <a:xfrm rot="17533820">
          <a:off x="3865026" y="1386137"/>
          <a:ext cx="1886196" cy="615766"/>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FC40A7-1A85-48DA-84B8-D4EABD41E929}">
      <dsp:nvSpPr>
        <dsp:cNvPr id="0" name=""/>
        <dsp:cNvSpPr/>
      </dsp:nvSpPr>
      <dsp:spPr>
        <a:xfrm>
          <a:off x="4138650" y="0"/>
          <a:ext cx="2052554" cy="164204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en-US" sz="2900" kern="1200" dirty="0" smtClean="0"/>
            <a:t>Strength </a:t>
          </a:r>
          <a:endParaRPr lang="en-US" sz="2900" kern="1200" dirty="0"/>
        </a:p>
      </dsp:txBody>
      <dsp:txXfrm>
        <a:off x="4186744" y="48094"/>
        <a:ext cx="1956366" cy="1545855"/>
      </dsp:txXfrm>
    </dsp:sp>
    <dsp:sp modelId="{9B12BD1D-38F1-4441-AB56-0040C414C998}">
      <dsp:nvSpPr>
        <dsp:cNvPr id="0" name=""/>
        <dsp:cNvSpPr/>
      </dsp:nvSpPr>
      <dsp:spPr>
        <a:xfrm rot="20700000">
          <a:off x="5118542" y="2808359"/>
          <a:ext cx="1888166" cy="615766"/>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43A969-A30B-41FF-8907-95C35F0556ED}">
      <dsp:nvSpPr>
        <dsp:cNvPr id="0" name=""/>
        <dsp:cNvSpPr/>
      </dsp:nvSpPr>
      <dsp:spPr>
        <a:xfrm>
          <a:off x="5948263" y="2050873"/>
          <a:ext cx="2052554" cy="164204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en-US" sz="2900" kern="1200" dirty="0" smtClean="0"/>
            <a:t>Efficiency?</a:t>
          </a:r>
          <a:endParaRPr lang="en-US" sz="2900" kern="1200" dirty="0"/>
        </a:p>
      </dsp:txBody>
      <dsp:txXfrm>
        <a:off x="5996357" y="2098967"/>
        <a:ext cx="1956366" cy="154585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3B7EE-2D22-46DA-B74C-5D62BB781D34}">
      <dsp:nvSpPr>
        <dsp:cNvPr id="0" name=""/>
        <dsp:cNvSpPr/>
      </dsp:nvSpPr>
      <dsp:spPr>
        <a:xfrm>
          <a:off x="10709" y="48435"/>
          <a:ext cx="3471861" cy="173593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63500" rIns="95250" bIns="63500" numCol="1" spcCol="1270" anchor="ctr" anchorCtr="0">
          <a:noAutofit/>
        </a:bodyPr>
        <a:lstStyle/>
        <a:p>
          <a:pPr lvl="0" algn="ctr" defTabSz="2222500">
            <a:lnSpc>
              <a:spcPct val="90000"/>
            </a:lnSpc>
            <a:spcBef>
              <a:spcPct val="0"/>
            </a:spcBef>
            <a:spcAft>
              <a:spcPct val="35000"/>
            </a:spcAft>
          </a:pPr>
          <a:r>
            <a:rPr lang="en-US" sz="5000" kern="1200" dirty="0" smtClean="0"/>
            <a:t>Strength</a:t>
          </a:r>
          <a:endParaRPr lang="en-US" sz="5000" kern="1200" dirty="0"/>
        </a:p>
      </dsp:txBody>
      <dsp:txXfrm>
        <a:off x="61553" y="99279"/>
        <a:ext cx="3370173" cy="1634242"/>
      </dsp:txXfrm>
    </dsp:sp>
    <dsp:sp modelId="{9F80D36D-8436-46FE-8EA8-9B4EA0C5EB0B}">
      <dsp:nvSpPr>
        <dsp:cNvPr id="0" name=""/>
        <dsp:cNvSpPr/>
      </dsp:nvSpPr>
      <dsp:spPr>
        <a:xfrm>
          <a:off x="4277904" y="48435"/>
          <a:ext cx="3471861" cy="173593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63500" rIns="95250" bIns="63500" numCol="1" spcCol="1270" anchor="ctr" anchorCtr="0">
          <a:noAutofit/>
        </a:bodyPr>
        <a:lstStyle/>
        <a:p>
          <a:pPr lvl="0" algn="ctr" defTabSz="2222500">
            <a:lnSpc>
              <a:spcPct val="90000"/>
            </a:lnSpc>
            <a:spcBef>
              <a:spcPct val="0"/>
            </a:spcBef>
            <a:spcAft>
              <a:spcPct val="35000"/>
            </a:spcAft>
          </a:pPr>
          <a:r>
            <a:rPr lang="en-US" sz="5000" kern="1200" dirty="0" smtClean="0"/>
            <a:t>Complexity</a:t>
          </a:r>
          <a:endParaRPr lang="en-US" sz="5000" kern="1200" dirty="0"/>
        </a:p>
      </dsp:txBody>
      <dsp:txXfrm>
        <a:off x="4328748" y="99279"/>
        <a:ext cx="3370173" cy="163424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3B7EE-2D22-46DA-B74C-5D62BB781D34}">
      <dsp:nvSpPr>
        <dsp:cNvPr id="0" name=""/>
        <dsp:cNvSpPr/>
      </dsp:nvSpPr>
      <dsp:spPr>
        <a:xfrm>
          <a:off x="0" y="749201"/>
          <a:ext cx="3296839" cy="164841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205" tIns="77470" rIns="116205" bIns="77470" numCol="1" spcCol="1270" anchor="ctr" anchorCtr="0">
          <a:noAutofit/>
        </a:bodyPr>
        <a:lstStyle/>
        <a:p>
          <a:pPr lvl="0" algn="ctr" defTabSz="2711450">
            <a:lnSpc>
              <a:spcPct val="90000"/>
            </a:lnSpc>
            <a:spcBef>
              <a:spcPct val="0"/>
            </a:spcBef>
            <a:spcAft>
              <a:spcPct val="35000"/>
            </a:spcAft>
          </a:pPr>
          <a:r>
            <a:rPr lang="en-US" sz="6100" kern="1200" dirty="0" smtClean="0"/>
            <a:t>Strength</a:t>
          </a:r>
          <a:endParaRPr lang="en-US" sz="6100" kern="1200" dirty="0"/>
        </a:p>
      </dsp:txBody>
      <dsp:txXfrm>
        <a:off x="48281" y="797482"/>
        <a:ext cx="3200277" cy="155185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CE638-E2C9-4C5B-BE11-1AC25714692F}">
      <dsp:nvSpPr>
        <dsp:cNvPr id="0" name=""/>
        <dsp:cNvSpPr/>
      </dsp:nvSpPr>
      <dsp:spPr>
        <a:xfrm>
          <a:off x="1889526" y="2382478"/>
          <a:ext cx="520826" cy="1984855"/>
        </a:xfrm>
        <a:custGeom>
          <a:avLst/>
          <a:gdLst/>
          <a:ahLst/>
          <a:cxnLst/>
          <a:rect l="0" t="0" r="0" b="0"/>
          <a:pathLst>
            <a:path>
              <a:moveTo>
                <a:pt x="0" y="0"/>
              </a:moveTo>
              <a:lnTo>
                <a:pt x="260413" y="0"/>
              </a:lnTo>
              <a:lnTo>
                <a:pt x="260413" y="1984855"/>
              </a:lnTo>
              <a:lnTo>
                <a:pt x="520826" y="198485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p>
      </dsp:txBody>
      <dsp:txXfrm>
        <a:off x="2098637" y="3323605"/>
        <a:ext cx="102602" cy="102602"/>
      </dsp:txXfrm>
    </dsp:sp>
    <dsp:sp modelId="{303E036E-BFB5-4D8E-8AC2-6D47C5C06CEC}">
      <dsp:nvSpPr>
        <dsp:cNvPr id="0" name=""/>
        <dsp:cNvSpPr/>
      </dsp:nvSpPr>
      <dsp:spPr>
        <a:xfrm>
          <a:off x="1889526" y="2382478"/>
          <a:ext cx="520826" cy="992427"/>
        </a:xfrm>
        <a:custGeom>
          <a:avLst/>
          <a:gdLst/>
          <a:ahLst/>
          <a:cxnLst/>
          <a:rect l="0" t="0" r="0" b="0"/>
          <a:pathLst>
            <a:path>
              <a:moveTo>
                <a:pt x="0" y="0"/>
              </a:moveTo>
              <a:lnTo>
                <a:pt x="260413" y="0"/>
              </a:lnTo>
              <a:lnTo>
                <a:pt x="260413" y="992427"/>
              </a:lnTo>
              <a:lnTo>
                <a:pt x="520826" y="992427"/>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p>
      </dsp:txBody>
      <dsp:txXfrm>
        <a:off x="2121919" y="2850672"/>
        <a:ext cx="56039" cy="56039"/>
      </dsp:txXfrm>
    </dsp:sp>
    <dsp:sp modelId="{2E0A3422-4FFA-4F94-A183-5676C83D5D17}">
      <dsp:nvSpPr>
        <dsp:cNvPr id="0" name=""/>
        <dsp:cNvSpPr/>
      </dsp:nvSpPr>
      <dsp:spPr>
        <a:xfrm>
          <a:off x="1889526" y="2336758"/>
          <a:ext cx="520826" cy="91440"/>
        </a:xfrm>
        <a:custGeom>
          <a:avLst/>
          <a:gdLst/>
          <a:ahLst/>
          <a:cxnLst/>
          <a:rect l="0" t="0" r="0" b="0"/>
          <a:pathLst>
            <a:path>
              <a:moveTo>
                <a:pt x="0" y="45720"/>
              </a:moveTo>
              <a:lnTo>
                <a:pt x="520826" y="4572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p>
      </dsp:txBody>
      <dsp:txXfrm>
        <a:off x="2136918" y="2369457"/>
        <a:ext cx="26041" cy="26041"/>
      </dsp:txXfrm>
    </dsp:sp>
    <dsp:sp modelId="{7091A039-A889-44D3-B36D-DD2A9B258DE7}">
      <dsp:nvSpPr>
        <dsp:cNvPr id="0" name=""/>
        <dsp:cNvSpPr/>
      </dsp:nvSpPr>
      <dsp:spPr>
        <a:xfrm>
          <a:off x="1889526" y="1390050"/>
          <a:ext cx="520826" cy="992427"/>
        </a:xfrm>
        <a:custGeom>
          <a:avLst/>
          <a:gdLst/>
          <a:ahLst/>
          <a:cxnLst/>
          <a:rect l="0" t="0" r="0" b="0"/>
          <a:pathLst>
            <a:path>
              <a:moveTo>
                <a:pt x="0" y="992427"/>
              </a:moveTo>
              <a:lnTo>
                <a:pt x="260413" y="992427"/>
              </a:lnTo>
              <a:lnTo>
                <a:pt x="260413" y="0"/>
              </a:lnTo>
              <a:lnTo>
                <a:pt x="520826" y="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p>
      </dsp:txBody>
      <dsp:txXfrm>
        <a:off x="2121919" y="1858244"/>
        <a:ext cx="56039" cy="56039"/>
      </dsp:txXfrm>
    </dsp:sp>
    <dsp:sp modelId="{ABA744DE-D9A5-4DAF-A833-683BEFD23C90}">
      <dsp:nvSpPr>
        <dsp:cNvPr id="0" name=""/>
        <dsp:cNvSpPr/>
      </dsp:nvSpPr>
      <dsp:spPr>
        <a:xfrm>
          <a:off x="1889526" y="397622"/>
          <a:ext cx="520826" cy="1984855"/>
        </a:xfrm>
        <a:custGeom>
          <a:avLst/>
          <a:gdLst/>
          <a:ahLst/>
          <a:cxnLst/>
          <a:rect l="0" t="0" r="0" b="0"/>
          <a:pathLst>
            <a:path>
              <a:moveTo>
                <a:pt x="0" y="1984855"/>
              </a:moveTo>
              <a:lnTo>
                <a:pt x="260413" y="1984855"/>
              </a:lnTo>
              <a:lnTo>
                <a:pt x="260413" y="0"/>
              </a:lnTo>
              <a:lnTo>
                <a:pt x="520826" y="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p>
      </dsp:txBody>
      <dsp:txXfrm>
        <a:off x="2098637" y="1338749"/>
        <a:ext cx="102602" cy="102602"/>
      </dsp:txXfrm>
    </dsp:sp>
    <dsp:sp modelId="{3BE2D018-873D-4FDE-BB2F-4937DB8D73BB}">
      <dsp:nvSpPr>
        <dsp:cNvPr id="0" name=""/>
        <dsp:cNvSpPr/>
      </dsp:nvSpPr>
      <dsp:spPr>
        <a:xfrm rot="16200000">
          <a:off x="-596767" y="1985507"/>
          <a:ext cx="4178643" cy="79394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smtClean="0"/>
            <a:t>Strength</a:t>
          </a:r>
          <a:endParaRPr lang="en-US" sz="3600" b="1" kern="1200" dirty="0"/>
        </a:p>
      </dsp:txBody>
      <dsp:txXfrm>
        <a:off x="-596767" y="1985507"/>
        <a:ext cx="4178643" cy="793942"/>
      </dsp:txXfrm>
    </dsp:sp>
    <dsp:sp modelId="{BE7B573F-FB1F-4124-80CA-5BBDEE4F3FC9}">
      <dsp:nvSpPr>
        <dsp:cNvPr id="0" name=""/>
        <dsp:cNvSpPr/>
      </dsp:nvSpPr>
      <dsp:spPr>
        <a:xfrm>
          <a:off x="2410352" y="651"/>
          <a:ext cx="2604130" cy="79394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Opportunities to Practice</a:t>
          </a:r>
          <a:endParaRPr lang="en-US" sz="2800" kern="1200" dirty="0"/>
        </a:p>
      </dsp:txBody>
      <dsp:txXfrm>
        <a:off x="2410352" y="651"/>
        <a:ext cx="2604130" cy="793942"/>
      </dsp:txXfrm>
    </dsp:sp>
    <dsp:sp modelId="{52666BF9-2F8E-4F76-9B1D-762AA74C8D6A}">
      <dsp:nvSpPr>
        <dsp:cNvPr id="0" name=""/>
        <dsp:cNvSpPr/>
      </dsp:nvSpPr>
      <dsp:spPr>
        <a:xfrm>
          <a:off x="2410352" y="993079"/>
          <a:ext cx="2604130" cy="79394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Session Length</a:t>
          </a:r>
          <a:endParaRPr lang="en-US" sz="2800" kern="1200" dirty="0"/>
        </a:p>
      </dsp:txBody>
      <dsp:txXfrm>
        <a:off x="2410352" y="993079"/>
        <a:ext cx="2604130" cy="793942"/>
      </dsp:txXfrm>
    </dsp:sp>
    <dsp:sp modelId="{780759A7-423D-4005-AAE1-75C92DA668C6}">
      <dsp:nvSpPr>
        <dsp:cNvPr id="0" name=""/>
        <dsp:cNvSpPr/>
      </dsp:nvSpPr>
      <dsp:spPr>
        <a:xfrm>
          <a:off x="2410352" y="1985507"/>
          <a:ext cx="2604130" cy="79394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Frequency per Week</a:t>
          </a:r>
          <a:endParaRPr lang="en-US" sz="2800" kern="1200" dirty="0"/>
        </a:p>
      </dsp:txBody>
      <dsp:txXfrm>
        <a:off x="2410352" y="1985507"/>
        <a:ext cx="2604130" cy="793942"/>
      </dsp:txXfrm>
    </dsp:sp>
    <dsp:sp modelId="{78A83D0C-A16D-4E08-85AF-A8EF9419C9DA}">
      <dsp:nvSpPr>
        <dsp:cNvPr id="0" name=""/>
        <dsp:cNvSpPr/>
      </dsp:nvSpPr>
      <dsp:spPr>
        <a:xfrm>
          <a:off x="2410352" y="2977935"/>
          <a:ext cx="2604130" cy="79394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Total Duration</a:t>
          </a:r>
          <a:endParaRPr lang="en-US" sz="2800" kern="1200" dirty="0"/>
        </a:p>
      </dsp:txBody>
      <dsp:txXfrm>
        <a:off x="2410352" y="2977935"/>
        <a:ext cx="2604130" cy="793942"/>
      </dsp:txXfrm>
    </dsp:sp>
    <dsp:sp modelId="{B40D2F98-38E9-4BCC-B4E5-B1E47C445985}">
      <dsp:nvSpPr>
        <dsp:cNvPr id="0" name=""/>
        <dsp:cNvSpPr/>
      </dsp:nvSpPr>
      <dsp:spPr>
        <a:xfrm>
          <a:off x="2410352" y="3970363"/>
          <a:ext cx="2604130" cy="79394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Delivery Mechanism</a:t>
          </a:r>
          <a:endParaRPr lang="en-US" sz="2800" kern="1200" dirty="0"/>
        </a:p>
      </dsp:txBody>
      <dsp:txXfrm>
        <a:off x="2410352" y="3970363"/>
        <a:ext cx="2604130" cy="79394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1B2EE-E5BA-432D-BBD0-B28813086F2B}">
      <dsp:nvSpPr>
        <dsp:cNvPr id="0" name=""/>
        <dsp:cNvSpPr/>
      </dsp:nvSpPr>
      <dsp:spPr>
        <a:xfrm>
          <a:off x="1158538" y="1925467"/>
          <a:ext cx="479043" cy="912811"/>
        </a:xfrm>
        <a:custGeom>
          <a:avLst/>
          <a:gdLst/>
          <a:ahLst/>
          <a:cxnLst/>
          <a:rect l="0" t="0" r="0" b="0"/>
          <a:pathLst>
            <a:path>
              <a:moveTo>
                <a:pt x="0" y="0"/>
              </a:moveTo>
              <a:lnTo>
                <a:pt x="239521" y="0"/>
              </a:lnTo>
              <a:lnTo>
                <a:pt x="239521" y="912811"/>
              </a:lnTo>
              <a:lnTo>
                <a:pt x="479043" y="91281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p>
      </dsp:txBody>
      <dsp:txXfrm>
        <a:off x="1372288" y="2356100"/>
        <a:ext cx="51543" cy="51543"/>
      </dsp:txXfrm>
    </dsp:sp>
    <dsp:sp modelId="{5C7673E8-3D3B-4FB4-A2F6-33DCAB2DAF52}">
      <dsp:nvSpPr>
        <dsp:cNvPr id="0" name=""/>
        <dsp:cNvSpPr/>
      </dsp:nvSpPr>
      <dsp:spPr>
        <a:xfrm>
          <a:off x="1158538" y="1879747"/>
          <a:ext cx="479043" cy="91440"/>
        </a:xfrm>
        <a:custGeom>
          <a:avLst/>
          <a:gdLst/>
          <a:ahLst/>
          <a:cxnLst/>
          <a:rect l="0" t="0" r="0" b="0"/>
          <a:pathLst>
            <a:path>
              <a:moveTo>
                <a:pt x="0" y="45720"/>
              </a:moveTo>
              <a:lnTo>
                <a:pt x="479043" y="4572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p>
      </dsp:txBody>
      <dsp:txXfrm>
        <a:off x="1386084" y="1913490"/>
        <a:ext cx="23952" cy="23952"/>
      </dsp:txXfrm>
    </dsp:sp>
    <dsp:sp modelId="{90BB1682-9094-42A7-941B-CAB9CFDC26F8}">
      <dsp:nvSpPr>
        <dsp:cNvPr id="0" name=""/>
        <dsp:cNvSpPr/>
      </dsp:nvSpPr>
      <dsp:spPr>
        <a:xfrm>
          <a:off x="1158538" y="1012655"/>
          <a:ext cx="479043" cy="912811"/>
        </a:xfrm>
        <a:custGeom>
          <a:avLst/>
          <a:gdLst/>
          <a:ahLst/>
          <a:cxnLst/>
          <a:rect l="0" t="0" r="0" b="0"/>
          <a:pathLst>
            <a:path>
              <a:moveTo>
                <a:pt x="0" y="912811"/>
              </a:moveTo>
              <a:lnTo>
                <a:pt x="239521" y="912811"/>
              </a:lnTo>
              <a:lnTo>
                <a:pt x="239521" y="0"/>
              </a:lnTo>
              <a:lnTo>
                <a:pt x="479043" y="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p>
      </dsp:txBody>
      <dsp:txXfrm>
        <a:off x="1372288" y="1443289"/>
        <a:ext cx="51543" cy="51543"/>
      </dsp:txXfrm>
    </dsp:sp>
    <dsp:sp modelId="{B2BD23CB-BC1B-4105-B661-7AA8169EAAAB}">
      <dsp:nvSpPr>
        <dsp:cNvPr id="0" name=""/>
        <dsp:cNvSpPr/>
      </dsp:nvSpPr>
      <dsp:spPr>
        <a:xfrm rot="16200000">
          <a:off x="-1128293" y="1560342"/>
          <a:ext cx="3843416" cy="73024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smtClean="0"/>
            <a:t>Strength</a:t>
          </a:r>
          <a:endParaRPr lang="en-US" sz="3600" b="1" kern="1200" dirty="0"/>
        </a:p>
      </dsp:txBody>
      <dsp:txXfrm>
        <a:off x="-1128293" y="1560342"/>
        <a:ext cx="3843416" cy="730249"/>
      </dsp:txXfrm>
    </dsp:sp>
    <dsp:sp modelId="{39865710-AF77-4713-B531-1DF040013760}">
      <dsp:nvSpPr>
        <dsp:cNvPr id="0" name=""/>
        <dsp:cNvSpPr/>
      </dsp:nvSpPr>
      <dsp:spPr>
        <a:xfrm>
          <a:off x="1637582" y="647531"/>
          <a:ext cx="2395217" cy="73024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Session Length</a:t>
          </a:r>
          <a:endParaRPr lang="en-US" sz="2800" kern="1200" dirty="0"/>
        </a:p>
      </dsp:txBody>
      <dsp:txXfrm>
        <a:off x="1637582" y="647531"/>
        <a:ext cx="2395217" cy="730249"/>
      </dsp:txXfrm>
    </dsp:sp>
    <dsp:sp modelId="{35484C7A-5C59-4437-91A1-382A9B6DFCAA}">
      <dsp:nvSpPr>
        <dsp:cNvPr id="0" name=""/>
        <dsp:cNvSpPr/>
      </dsp:nvSpPr>
      <dsp:spPr>
        <a:xfrm>
          <a:off x="1637582" y="1560342"/>
          <a:ext cx="2395217" cy="73024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Frequency per Week</a:t>
          </a:r>
          <a:endParaRPr lang="en-US" sz="2800" kern="1200" dirty="0"/>
        </a:p>
      </dsp:txBody>
      <dsp:txXfrm>
        <a:off x="1637582" y="1560342"/>
        <a:ext cx="2395217" cy="730249"/>
      </dsp:txXfrm>
    </dsp:sp>
    <dsp:sp modelId="{FB219A90-3DC9-48D0-ADE5-E51577F72F59}">
      <dsp:nvSpPr>
        <dsp:cNvPr id="0" name=""/>
        <dsp:cNvSpPr/>
      </dsp:nvSpPr>
      <dsp:spPr>
        <a:xfrm>
          <a:off x="1637582" y="2473153"/>
          <a:ext cx="2395217" cy="73024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Total Duration</a:t>
          </a:r>
          <a:endParaRPr lang="en-US" sz="2800" kern="1200" dirty="0"/>
        </a:p>
      </dsp:txBody>
      <dsp:txXfrm>
        <a:off x="1637582" y="2473153"/>
        <a:ext cx="2395217" cy="7302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78719-B637-4D79-B829-2049062B2E69}">
      <dsp:nvSpPr>
        <dsp:cNvPr id="0" name=""/>
        <dsp:cNvSpPr/>
      </dsp:nvSpPr>
      <dsp:spPr>
        <a:xfrm>
          <a:off x="1877117" y="53549"/>
          <a:ext cx="2570364" cy="2570364"/>
        </a:xfrm>
        <a:prstGeom prst="ellipse">
          <a:avLst/>
        </a:prstGeom>
        <a:solidFill>
          <a:schemeClr val="lt1">
            <a:alpha val="5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b="1" kern="1200" dirty="0" smtClean="0"/>
            <a:t>Effectiveness </a:t>
          </a:r>
          <a:endParaRPr lang="en-US" sz="2300" b="1" kern="1200" dirty="0"/>
        </a:p>
      </dsp:txBody>
      <dsp:txXfrm>
        <a:off x="2219832" y="503363"/>
        <a:ext cx="1884934" cy="1156664"/>
      </dsp:txXfrm>
    </dsp:sp>
    <dsp:sp modelId="{BAF7CFFB-D51E-43BB-8C06-DD4B64236486}">
      <dsp:nvSpPr>
        <dsp:cNvPr id="0" name=""/>
        <dsp:cNvSpPr/>
      </dsp:nvSpPr>
      <dsp:spPr>
        <a:xfrm>
          <a:off x="2804590" y="1660027"/>
          <a:ext cx="2570364" cy="2570364"/>
        </a:xfrm>
        <a:prstGeom prst="ellipse">
          <a:avLst/>
        </a:prstGeom>
        <a:solidFill>
          <a:schemeClr val="lt1">
            <a:alpha val="5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b="1" kern="1200" dirty="0" smtClean="0"/>
            <a:t>Integrity</a:t>
          </a:r>
          <a:endParaRPr lang="en-US" sz="2300" b="1" kern="1200" dirty="0"/>
        </a:p>
      </dsp:txBody>
      <dsp:txXfrm>
        <a:off x="3590694" y="2324037"/>
        <a:ext cx="1542218" cy="1413700"/>
      </dsp:txXfrm>
    </dsp:sp>
    <dsp:sp modelId="{76B33DA4-5F96-44F3-8937-5539FE47DCC8}">
      <dsp:nvSpPr>
        <dsp:cNvPr id="0" name=""/>
        <dsp:cNvSpPr/>
      </dsp:nvSpPr>
      <dsp:spPr>
        <a:xfrm>
          <a:off x="949644" y="1660027"/>
          <a:ext cx="2570364" cy="2570364"/>
        </a:xfrm>
        <a:prstGeom prst="ellipse">
          <a:avLst/>
        </a:prstGeom>
        <a:solidFill>
          <a:schemeClr val="lt1">
            <a:alpha val="5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b="1" kern="1200" dirty="0" smtClean="0"/>
            <a:t>Intensity</a:t>
          </a:r>
          <a:endParaRPr lang="en-US" sz="2300" b="1" kern="1200" dirty="0"/>
        </a:p>
      </dsp:txBody>
      <dsp:txXfrm>
        <a:off x="1191687" y="2324037"/>
        <a:ext cx="1542218" cy="14137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4B1C3-C5A0-4262-96CA-E6067DEE2122}">
      <dsp:nvSpPr>
        <dsp:cNvPr id="0" name=""/>
        <dsp:cNvSpPr/>
      </dsp:nvSpPr>
      <dsp:spPr>
        <a:xfrm>
          <a:off x="0" y="186239"/>
          <a:ext cx="3500758" cy="104835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rtl="0">
            <a:lnSpc>
              <a:spcPct val="90000"/>
            </a:lnSpc>
            <a:spcBef>
              <a:spcPct val="0"/>
            </a:spcBef>
            <a:spcAft>
              <a:spcPct val="35000"/>
            </a:spcAft>
          </a:pPr>
          <a:r>
            <a:rPr lang="en-US" sz="3000" b="0" i="0" kern="1200" dirty="0" smtClean="0"/>
            <a:t>General IES Guidelines</a:t>
          </a:r>
          <a:endParaRPr lang="en-US" sz="3000" kern="1200" dirty="0"/>
        </a:p>
      </dsp:txBody>
      <dsp:txXfrm>
        <a:off x="0" y="186239"/>
        <a:ext cx="3500758" cy="1048354"/>
      </dsp:txXfrm>
    </dsp:sp>
    <dsp:sp modelId="{51FADE8A-5A13-4A3E-9B4B-525107A22343}">
      <dsp:nvSpPr>
        <dsp:cNvPr id="0" name=""/>
        <dsp:cNvSpPr/>
      </dsp:nvSpPr>
      <dsp:spPr>
        <a:xfrm>
          <a:off x="0" y="1234594"/>
          <a:ext cx="3500758" cy="1729350"/>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smtClean="0"/>
            <a:t>20-40 minutes</a:t>
          </a:r>
          <a:endParaRPr lang="en-US" sz="3000" kern="1200" dirty="0"/>
        </a:p>
        <a:p>
          <a:pPr marL="285750" lvl="1" indent="-285750" algn="l" defTabSz="1333500">
            <a:lnSpc>
              <a:spcPct val="90000"/>
            </a:lnSpc>
            <a:spcBef>
              <a:spcPct val="0"/>
            </a:spcBef>
            <a:spcAft>
              <a:spcPct val="15000"/>
            </a:spcAft>
            <a:buChar char="••"/>
          </a:pPr>
          <a:r>
            <a:rPr lang="en-US" sz="3000" kern="1200" dirty="0" smtClean="0"/>
            <a:t>3-5 times weekly</a:t>
          </a:r>
          <a:endParaRPr lang="en-US" sz="3000" kern="1200" dirty="0"/>
        </a:p>
        <a:p>
          <a:pPr marL="285750" lvl="1" indent="-285750" algn="l" defTabSz="1333500">
            <a:lnSpc>
              <a:spcPct val="90000"/>
            </a:lnSpc>
            <a:spcBef>
              <a:spcPct val="0"/>
            </a:spcBef>
            <a:spcAft>
              <a:spcPct val="15000"/>
            </a:spcAft>
            <a:buChar char="••"/>
          </a:pPr>
          <a:r>
            <a:rPr lang="en-US" sz="3000" kern="1200" dirty="0" smtClean="0"/>
            <a:t>8-12 weeks </a:t>
          </a:r>
          <a:endParaRPr lang="en-US" sz="3000" kern="1200" dirty="0"/>
        </a:p>
      </dsp:txBody>
      <dsp:txXfrm>
        <a:off x="0" y="1234594"/>
        <a:ext cx="3500758" cy="172935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A1A3E-9229-478D-B5C7-D5774B1129DA}">
      <dsp:nvSpPr>
        <dsp:cNvPr id="0" name=""/>
        <dsp:cNvSpPr/>
      </dsp:nvSpPr>
      <dsp:spPr>
        <a:xfrm>
          <a:off x="0" y="879780"/>
          <a:ext cx="8763000" cy="4913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Met benchmark criterion after 10, 20, 30 weeks or never</a:t>
          </a:r>
          <a:endParaRPr lang="en-US" sz="2100" kern="1200" dirty="0"/>
        </a:p>
      </dsp:txBody>
      <dsp:txXfrm>
        <a:off x="23988" y="903768"/>
        <a:ext cx="8715024" cy="443423"/>
      </dsp:txXfrm>
    </dsp:sp>
    <dsp:sp modelId="{422E7B4F-68F6-4DDD-92F5-3CFB03650589}">
      <dsp:nvSpPr>
        <dsp:cNvPr id="0" name=""/>
        <dsp:cNvSpPr/>
      </dsp:nvSpPr>
      <dsp:spPr>
        <a:xfrm>
          <a:off x="0" y="1371180"/>
          <a:ext cx="8763000" cy="478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25"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smtClean="0"/>
            <a:t>Highest pre-test ORF scores </a:t>
          </a:r>
          <a:r>
            <a:rPr lang="en-US" sz="1600" kern="1200" dirty="0" smtClean="0">
              <a:sym typeface="Wingdings" panose="05000000000000000000" pitchFamily="2" charset="2"/>
            </a:rPr>
            <a:t> </a:t>
          </a:r>
          <a:r>
            <a:rPr lang="en-US" sz="1600" kern="1200" dirty="0" smtClean="0"/>
            <a:t>shortest time to criterion (Vaughn &amp; </a:t>
          </a:r>
          <a:r>
            <a:rPr lang="en-US" sz="1600" kern="1200" dirty="0" err="1" smtClean="0"/>
            <a:t>Linan</a:t>
          </a:r>
          <a:r>
            <a:rPr lang="en-US" sz="1600" kern="1200" dirty="0" smtClean="0"/>
            <a:t>-Thompson, 2003)</a:t>
          </a:r>
          <a:endParaRPr lang="en-US" sz="1600" kern="1200" dirty="0"/>
        </a:p>
      </dsp:txBody>
      <dsp:txXfrm>
        <a:off x="0" y="1371180"/>
        <a:ext cx="8763000" cy="478170"/>
      </dsp:txXfrm>
    </dsp:sp>
    <dsp:sp modelId="{5B25841D-6299-477F-BF06-5F46B0A401E2}">
      <dsp:nvSpPr>
        <dsp:cNvPr id="0" name=""/>
        <dsp:cNvSpPr/>
      </dsp:nvSpPr>
      <dsp:spPr>
        <a:xfrm>
          <a:off x="0" y="1849350"/>
          <a:ext cx="8763000" cy="49139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30-Min Sessions: No Difference in Frequency or Duration</a:t>
          </a:r>
          <a:endParaRPr lang="en-US" sz="2100" kern="1200" dirty="0"/>
        </a:p>
      </dsp:txBody>
      <dsp:txXfrm>
        <a:off x="23988" y="1873338"/>
        <a:ext cx="8715024" cy="443423"/>
      </dsp:txXfrm>
    </dsp:sp>
    <dsp:sp modelId="{DBA0AE0E-EF4F-49E3-9DA6-04493754E33B}">
      <dsp:nvSpPr>
        <dsp:cNvPr id="0" name=""/>
        <dsp:cNvSpPr/>
      </dsp:nvSpPr>
      <dsp:spPr>
        <a:xfrm>
          <a:off x="0" y="2340750"/>
          <a:ext cx="8763000" cy="478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25"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smtClean="0"/>
            <a:t> 4 days for 16 weeks (32 total hours) vs. 4 days for 8 weeks (16 total hours) vs 2 days for 16 weeks (16 total hours) (Denton, 2009)</a:t>
          </a:r>
          <a:endParaRPr lang="en-US" sz="1600" kern="1200" dirty="0"/>
        </a:p>
      </dsp:txBody>
      <dsp:txXfrm>
        <a:off x="0" y="2340750"/>
        <a:ext cx="8763000" cy="478170"/>
      </dsp:txXfrm>
    </dsp:sp>
    <dsp:sp modelId="{8563BB77-1CEA-4039-A4D0-A6E3E0A6274A}">
      <dsp:nvSpPr>
        <dsp:cNvPr id="0" name=""/>
        <dsp:cNvSpPr/>
      </dsp:nvSpPr>
      <dsp:spPr>
        <a:xfrm>
          <a:off x="0" y="2818919"/>
          <a:ext cx="8763000" cy="49139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Treatment 4 days/week &gt; than 2 days/week or control</a:t>
          </a:r>
          <a:endParaRPr lang="en-US" sz="2100" kern="1200" dirty="0"/>
        </a:p>
      </dsp:txBody>
      <dsp:txXfrm>
        <a:off x="23988" y="2842907"/>
        <a:ext cx="8715024" cy="443423"/>
      </dsp:txXfrm>
    </dsp:sp>
    <dsp:sp modelId="{0B56771C-68DF-4D20-855A-89C445ED20D2}">
      <dsp:nvSpPr>
        <dsp:cNvPr id="0" name=""/>
        <dsp:cNvSpPr/>
      </dsp:nvSpPr>
      <dsp:spPr>
        <a:xfrm>
          <a:off x="0" y="3310319"/>
          <a:ext cx="87630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25"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smtClean="0"/>
            <a:t>Tutoring in Kindergarten (Al-</a:t>
          </a:r>
          <a:r>
            <a:rPr lang="en-US" sz="1600" kern="1200" dirty="0" err="1" smtClean="0"/>
            <a:t>Otiba</a:t>
          </a:r>
          <a:r>
            <a:rPr lang="en-US" sz="1600" kern="1200" dirty="0" smtClean="0"/>
            <a:t>, </a:t>
          </a:r>
          <a:r>
            <a:rPr lang="en-US" sz="1600" kern="1200" dirty="0" err="1" smtClean="0"/>
            <a:t>Schatschneider</a:t>
          </a:r>
          <a:r>
            <a:rPr lang="en-US" sz="1600" kern="1200" dirty="0" smtClean="0"/>
            <a:t>, and Silverman, 2005)</a:t>
          </a:r>
          <a:endParaRPr lang="en-US" sz="1600" kern="1200" dirty="0"/>
        </a:p>
      </dsp:txBody>
      <dsp:txXfrm>
        <a:off x="0" y="3310319"/>
        <a:ext cx="8763000" cy="347760"/>
      </dsp:txXfrm>
    </dsp:sp>
    <dsp:sp modelId="{6D1B630F-8DFD-4F81-972B-053DC124BE9A}">
      <dsp:nvSpPr>
        <dsp:cNvPr id="0" name=""/>
        <dsp:cNvSpPr/>
      </dsp:nvSpPr>
      <dsp:spPr>
        <a:xfrm>
          <a:off x="0" y="3658079"/>
          <a:ext cx="8763000" cy="49139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1:1 Group for 100 min/day for 8 weeks faded to 50 min/day for 8 weeks</a:t>
          </a:r>
          <a:endParaRPr lang="en-US" sz="2100" kern="1200" dirty="0"/>
        </a:p>
      </dsp:txBody>
      <dsp:txXfrm>
        <a:off x="23988" y="3682067"/>
        <a:ext cx="8715024" cy="443423"/>
      </dsp:txXfrm>
    </dsp:sp>
    <dsp:sp modelId="{53782B40-0357-4DAC-A235-C0545E130DD0}">
      <dsp:nvSpPr>
        <dsp:cNvPr id="0" name=""/>
        <dsp:cNvSpPr/>
      </dsp:nvSpPr>
      <dsp:spPr>
        <a:xfrm>
          <a:off x="0" y="4149479"/>
          <a:ext cx="8763000" cy="478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25"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smtClean="0"/>
            <a:t> 40% of students (grades 3-5) were removed from special education (</a:t>
          </a:r>
          <a:r>
            <a:rPr lang="en-US" sz="1600" kern="1200" dirty="0" err="1" smtClean="0"/>
            <a:t>Torgesen</a:t>
          </a:r>
          <a:r>
            <a:rPr lang="en-US" sz="1600" kern="1200" dirty="0" smtClean="0"/>
            <a:t> et al., 2001)</a:t>
          </a:r>
          <a:endParaRPr lang="en-US" sz="1600" kern="1200" dirty="0"/>
        </a:p>
      </dsp:txBody>
      <dsp:txXfrm>
        <a:off x="0" y="4149479"/>
        <a:ext cx="8763000" cy="478170"/>
      </dsp:txXfrm>
    </dsp:sp>
    <dsp:sp modelId="{4AB82DF5-AAE5-4041-892A-B800784CC1B6}">
      <dsp:nvSpPr>
        <dsp:cNvPr id="0" name=""/>
        <dsp:cNvSpPr/>
      </dsp:nvSpPr>
      <dsp:spPr>
        <a:xfrm>
          <a:off x="0" y="4627649"/>
          <a:ext cx="8763000" cy="49139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Secondary students: 2 years of Support </a:t>
          </a:r>
          <a:endParaRPr lang="en-US" sz="2100" kern="1200" dirty="0"/>
        </a:p>
      </dsp:txBody>
      <dsp:txXfrm>
        <a:off x="23988" y="4651637"/>
        <a:ext cx="8715024" cy="443423"/>
      </dsp:txXfrm>
    </dsp:sp>
    <dsp:sp modelId="{B247FE06-0D1C-4901-B582-F1F118000B13}">
      <dsp:nvSpPr>
        <dsp:cNvPr id="0" name=""/>
        <dsp:cNvSpPr/>
      </dsp:nvSpPr>
      <dsp:spPr>
        <a:xfrm>
          <a:off x="0" y="5119050"/>
          <a:ext cx="8763000" cy="478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25"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smtClean="0"/>
            <a:t>Large reading comprehension outcomes for students with more impairment (Vaughn et al., 2011)</a:t>
          </a:r>
          <a:endParaRPr lang="en-US" sz="1600" kern="1200" dirty="0"/>
        </a:p>
      </dsp:txBody>
      <dsp:txXfrm>
        <a:off x="0" y="5119050"/>
        <a:ext cx="8763000" cy="47817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364DA1-7755-471C-B5B2-CB5A7E9C30A8}">
      <dsp:nvSpPr>
        <dsp:cNvPr id="0" name=""/>
        <dsp:cNvSpPr/>
      </dsp:nvSpPr>
      <dsp:spPr>
        <a:xfrm>
          <a:off x="0" y="546911"/>
          <a:ext cx="5290705" cy="1167952"/>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3-5 sessions weekly are recommended by IES</a:t>
          </a:r>
          <a:endParaRPr lang="en-US" sz="2200" kern="1200" dirty="0"/>
        </a:p>
      </dsp:txBody>
      <dsp:txXfrm>
        <a:off x="57015" y="603926"/>
        <a:ext cx="5176675" cy="1053922"/>
      </dsp:txXfrm>
    </dsp:sp>
    <dsp:sp modelId="{159FF44D-CC20-44C5-A599-1B9516BDCF2D}">
      <dsp:nvSpPr>
        <dsp:cNvPr id="0" name=""/>
        <dsp:cNvSpPr/>
      </dsp:nvSpPr>
      <dsp:spPr>
        <a:xfrm>
          <a:off x="0" y="1778223"/>
          <a:ext cx="5290705" cy="1167952"/>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More minutes per day and more weeks of intervention may be needed for students with lowest screening scores</a:t>
          </a:r>
          <a:endParaRPr lang="en-US" sz="2200" kern="1200" dirty="0"/>
        </a:p>
      </dsp:txBody>
      <dsp:txXfrm>
        <a:off x="57015" y="1835238"/>
        <a:ext cx="5176675" cy="1053922"/>
      </dsp:txXfrm>
    </dsp:sp>
    <dsp:sp modelId="{ADAEC52E-7BA3-4024-A253-E221079CD9EA}">
      <dsp:nvSpPr>
        <dsp:cNvPr id="0" name=""/>
        <dsp:cNvSpPr/>
      </dsp:nvSpPr>
      <dsp:spPr>
        <a:xfrm>
          <a:off x="0" y="3009536"/>
          <a:ext cx="5290705" cy="1167952"/>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smtClean="0"/>
            <a:t>Students need more than one kind of support</a:t>
          </a:r>
          <a:endParaRPr lang="en-US" sz="2200" kern="1200"/>
        </a:p>
      </dsp:txBody>
      <dsp:txXfrm>
        <a:off x="57015" y="3066551"/>
        <a:ext cx="5176675" cy="105392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2BCB2-3D56-4E59-9562-7C1B163E5FB7}">
      <dsp:nvSpPr>
        <dsp:cNvPr id="0" name=""/>
        <dsp:cNvSpPr/>
      </dsp:nvSpPr>
      <dsp:spPr>
        <a:xfrm>
          <a:off x="0" y="180750"/>
          <a:ext cx="8686800" cy="11582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smtClean="0"/>
            <a:t>Embed tiered intervention time into literacy and mathematics blocks</a:t>
          </a:r>
          <a:endParaRPr lang="en-US" sz="3000" kern="1200"/>
        </a:p>
      </dsp:txBody>
      <dsp:txXfrm>
        <a:off x="56543" y="237293"/>
        <a:ext cx="8573714" cy="1045213"/>
      </dsp:txXfrm>
    </dsp:sp>
    <dsp:sp modelId="{25634B7F-13ED-4699-BE6C-298464FEC6DB}">
      <dsp:nvSpPr>
        <dsp:cNvPr id="0" name=""/>
        <dsp:cNvSpPr/>
      </dsp:nvSpPr>
      <dsp:spPr>
        <a:xfrm>
          <a:off x="0" y="1339050"/>
          <a:ext cx="8686800"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lang="en-US" sz="2300" kern="1200" smtClean="0"/>
            <a:t>Enrichment </a:t>
          </a:r>
          <a:r>
            <a:rPr lang="en-US" sz="2300" kern="1200" smtClean="0">
              <a:sym typeface="Wingdings" panose="05000000000000000000" pitchFamily="2" charset="2"/>
            </a:rPr>
            <a:t></a:t>
          </a:r>
          <a:r>
            <a:rPr lang="en-US" sz="2300" kern="1200" smtClean="0"/>
            <a:t> Tier 2 </a:t>
          </a:r>
          <a:r>
            <a:rPr lang="en-US" sz="2300" kern="1200" smtClean="0">
              <a:sym typeface="Wingdings" panose="05000000000000000000" pitchFamily="2" charset="2"/>
            </a:rPr>
            <a:t></a:t>
          </a:r>
          <a:r>
            <a:rPr lang="en-US" sz="2300" kern="1200" smtClean="0"/>
            <a:t> Tier 3</a:t>
          </a:r>
          <a:endParaRPr lang="en-US" sz="2300" kern="1200"/>
        </a:p>
      </dsp:txBody>
      <dsp:txXfrm>
        <a:off x="0" y="1339050"/>
        <a:ext cx="8686800" cy="496800"/>
      </dsp:txXfrm>
    </dsp:sp>
    <dsp:sp modelId="{7171B5B1-299B-48E4-BC23-98DECA9C26A0}">
      <dsp:nvSpPr>
        <dsp:cNvPr id="0" name=""/>
        <dsp:cNvSpPr/>
      </dsp:nvSpPr>
      <dsp:spPr>
        <a:xfrm>
          <a:off x="0" y="1835850"/>
          <a:ext cx="8686800" cy="115829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smtClean="0"/>
            <a:t>Push in intervention coaches, paraprofessionals, and special education teachers</a:t>
          </a:r>
          <a:endParaRPr lang="en-US" sz="3000" kern="1200"/>
        </a:p>
      </dsp:txBody>
      <dsp:txXfrm>
        <a:off x="56543" y="1892393"/>
        <a:ext cx="8573714" cy="1045213"/>
      </dsp:txXfrm>
    </dsp:sp>
    <dsp:sp modelId="{ABED4702-BEC8-471B-922B-C4DE97CC7BC6}">
      <dsp:nvSpPr>
        <dsp:cNvPr id="0" name=""/>
        <dsp:cNvSpPr/>
      </dsp:nvSpPr>
      <dsp:spPr>
        <a:xfrm>
          <a:off x="0" y="3080549"/>
          <a:ext cx="8686800" cy="115829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smtClean="0"/>
            <a:t>Schedule Within Grades</a:t>
          </a:r>
          <a:endParaRPr lang="en-US" sz="3000" kern="1200"/>
        </a:p>
      </dsp:txBody>
      <dsp:txXfrm>
        <a:off x="56543" y="3137092"/>
        <a:ext cx="8573714" cy="104521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D3253-A544-46BA-B464-1A9CBDB285E2}">
      <dsp:nvSpPr>
        <dsp:cNvPr id="0" name=""/>
        <dsp:cNvSpPr/>
      </dsp:nvSpPr>
      <dsp:spPr>
        <a:xfrm>
          <a:off x="3101499" y="340"/>
          <a:ext cx="5885435" cy="1390352"/>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t>Empirically supported grade level curriculum</a:t>
          </a:r>
          <a:endParaRPr lang="en-US" sz="1800" kern="1200" dirty="0"/>
        </a:p>
        <a:p>
          <a:pPr marL="171450" lvl="1" indent="-171450" algn="l" defTabSz="800100" rtl="0">
            <a:lnSpc>
              <a:spcPct val="90000"/>
            </a:lnSpc>
            <a:spcBef>
              <a:spcPct val="0"/>
            </a:spcBef>
            <a:spcAft>
              <a:spcPct val="15000"/>
            </a:spcAft>
            <a:buChar char="••"/>
          </a:pPr>
          <a:r>
            <a:rPr lang="en-US" sz="1800" kern="1200" dirty="0" smtClean="0"/>
            <a:t>60 minutes core curriculum</a:t>
          </a:r>
          <a:endParaRPr lang="en-US" sz="1800" kern="1200" dirty="0"/>
        </a:p>
        <a:p>
          <a:pPr marL="171450" lvl="1" indent="-171450" algn="l" defTabSz="800100" rtl="0">
            <a:lnSpc>
              <a:spcPct val="90000"/>
            </a:lnSpc>
            <a:spcBef>
              <a:spcPct val="0"/>
            </a:spcBef>
            <a:spcAft>
              <a:spcPct val="15000"/>
            </a:spcAft>
            <a:buChar char="••"/>
          </a:pPr>
          <a:r>
            <a:rPr lang="en-US" sz="1800" kern="1200" dirty="0" smtClean="0"/>
            <a:t>30 minutes of enrichment</a:t>
          </a:r>
          <a:endParaRPr lang="en-US" sz="1800" kern="1200" dirty="0"/>
        </a:p>
        <a:p>
          <a:pPr marL="171450" lvl="1" indent="-171450" algn="l" defTabSz="800100" rtl="0">
            <a:lnSpc>
              <a:spcPct val="90000"/>
            </a:lnSpc>
            <a:spcBef>
              <a:spcPct val="0"/>
            </a:spcBef>
            <a:spcAft>
              <a:spcPct val="15000"/>
            </a:spcAft>
            <a:buChar char="••"/>
          </a:pPr>
          <a:r>
            <a:rPr lang="en-US" sz="1800" kern="1200" dirty="0" smtClean="0"/>
            <a:t>Monitor progress 3 times yearly</a:t>
          </a:r>
          <a:endParaRPr lang="en-US" sz="1800" kern="1200" dirty="0"/>
        </a:p>
      </dsp:txBody>
      <dsp:txXfrm>
        <a:off x="3101499" y="174134"/>
        <a:ext cx="5364053" cy="1042764"/>
      </dsp:txXfrm>
    </dsp:sp>
    <dsp:sp modelId="{8C0AF439-A7AF-4AAA-95BD-B68EA72506EF}">
      <dsp:nvSpPr>
        <dsp:cNvPr id="0" name=""/>
        <dsp:cNvSpPr/>
      </dsp:nvSpPr>
      <dsp:spPr>
        <a:xfrm>
          <a:off x="0" y="340"/>
          <a:ext cx="3101499" cy="1390352"/>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r>
            <a:rPr lang="en-US" sz="6500" kern="1200" dirty="0" smtClean="0"/>
            <a:t>Tier 1</a:t>
          </a:r>
          <a:endParaRPr lang="en-US" sz="6500" kern="1200" dirty="0"/>
        </a:p>
      </dsp:txBody>
      <dsp:txXfrm>
        <a:off x="67871" y="68211"/>
        <a:ext cx="2965757" cy="1254610"/>
      </dsp:txXfrm>
    </dsp:sp>
    <dsp:sp modelId="{9909E6F3-D79F-4E39-97E4-68A3A933D6FF}">
      <dsp:nvSpPr>
        <dsp:cNvPr id="0" name=""/>
        <dsp:cNvSpPr/>
      </dsp:nvSpPr>
      <dsp:spPr>
        <a:xfrm>
          <a:off x="3102858" y="1529728"/>
          <a:ext cx="5879688" cy="1960660"/>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t>Empirically supported grade level curriculum</a:t>
          </a:r>
          <a:endParaRPr lang="en-US" sz="1800" kern="1200" dirty="0"/>
        </a:p>
        <a:p>
          <a:pPr marL="171450" lvl="1" indent="-171450" algn="l" defTabSz="800100" rtl="0">
            <a:lnSpc>
              <a:spcPct val="90000"/>
            </a:lnSpc>
            <a:spcBef>
              <a:spcPct val="0"/>
            </a:spcBef>
            <a:spcAft>
              <a:spcPct val="15000"/>
            </a:spcAft>
            <a:buChar char="••"/>
          </a:pPr>
          <a:r>
            <a:rPr lang="en-US" sz="1800" kern="1200" dirty="0" smtClean="0"/>
            <a:t>60 minutes core curriculum</a:t>
          </a:r>
          <a:endParaRPr lang="en-US" sz="1800" kern="1200" dirty="0"/>
        </a:p>
        <a:p>
          <a:pPr marL="171450" lvl="1" indent="-171450" algn="l" defTabSz="800100" rtl="0">
            <a:lnSpc>
              <a:spcPct val="90000"/>
            </a:lnSpc>
            <a:spcBef>
              <a:spcPct val="0"/>
            </a:spcBef>
            <a:spcAft>
              <a:spcPct val="15000"/>
            </a:spcAft>
            <a:buChar char="••"/>
          </a:pPr>
          <a:r>
            <a:rPr lang="en-US" sz="1800" kern="1200" dirty="0" smtClean="0"/>
            <a:t>30 minutes targeted small group intervention based on skill needs</a:t>
          </a:r>
          <a:endParaRPr lang="en-US" sz="1800" kern="1200" dirty="0"/>
        </a:p>
        <a:p>
          <a:pPr marL="171450" lvl="1" indent="-171450" algn="l" defTabSz="800100" rtl="0">
            <a:lnSpc>
              <a:spcPct val="90000"/>
            </a:lnSpc>
            <a:spcBef>
              <a:spcPct val="0"/>
            </a:spcBef>
            <a:spcAft>
              <a:spcPct val="15000"/>
            </a:spcAft>
            <a:buChar char="••"/>
          </a:pPr>
          <a:r>
            <a:rPr lang="en-US" sz="1800" kern="1200" dirty="0" smtClean="0"/>
            <a:t>Monitor progress every other week</a:t>
          </a:r>
          <a:endParaRPr lang="en-US" sz="1800" kern="1200" dirty="0"/>
        </a:p>
      </dsp:txBody>
      <dsp:txXfrm>
        <a:off x="3102858" y="1774811"/>
        <a:ext cx="5144441" cy="1470495"/>
      </dsp:txXfrm>
    </dsp:sp>
    <dsp:sp modelId="{B93A32AC-10E0-472A-A304-37E4F1907697}">
      <dsp:nvSpPr>
        <dsp:cNvPr id="0" name=""/>
        <dsp:cNvSpPr/>
      </dsp:nvSpPr>
      <dsp:spPr>
        <a:xfrm>
          <a:off x="4388" y="1814882"/>
          <a:ext cx="3098470" cy="1390352"/>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r>
            <a:rPr lang="en-US" sz="6500" kern="1200" dirty="0" smtClean="0"/>
            <a:t>Tier 2</a:t>
          </a:r>
          <a:endParaRPr lang="en-US" sz="6500" kern="1200" dirty="0"/>
        </a:p>
      </dsp:txBody>
      <dsp:txXfrm>
        <a:off x="72259" y="1882753"/>
        <a:ext cx="2962728" cy="1254610"/>
      </dsp:txXfrm>
    </dsp:sp>
    <dsp:sp modelId="{DF364456-03EC-479E-B32B-8D5D363EDECD}">
      <dsp:nvSpPr>
        <dsp:cNvPr id="0" name=""/>
        <dsp:cNvSpPr/>
      </dsp:nvSpPr>
      <dsp:spPr>
        <a:xfrm>
          <a:off x="3000367" y="3629424"/>
          <a:ext cx="5984718" cy="1856634"/>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t>Empirically supported grade level curriculum</a:t>
          </a:r>
          <a:endParaRPr lang="en-US" sz="1800" kern="1200" dirty="0"/>
        </a:p>
        <a:p>
          <a:pPr marL="171450" lvl="1" indent="-171450" algn="l" defTabSz="800100" rtl="0">
            <a:lnSpc>
              <a:spcPct val="90000"/>
            </a:lnSpc>
            <a:spcBef>
              <a:spcPct val="0"/>
            </a:spcBef>
            <a:spcAft>
              <a:spcPct val="15000"/>
            </a:spcAft>
            <a:buChar char="••"/>
          </a:pPr>
          <a:r>
            <a:rPr lang="en-US" sz="1800" kern="1200" dirty="0" smtClean="0"/>
            <a:t>60 minutes core curriculum</a:t>
          </a:r>
          <a:endParaRPr lang="en-US" sz="1800" kern="1200" dirty="0"/>
        </a:p>
        <a:p>
          <a:pPr marL="171450" lvl="1" indent="-171450" algn="l" defTabSz="800100" rtl="0">
            <a:lnSpc>
              <a:spcPct val="90000"/>
            </a:lnSpc>
            <a:spcBef>
              <a:spcPct val="0"/>
            </a:spcBef>
            <a:spcAft>
              <a:spcPct val="15000"/>
            </a:spcAft>
            <a:buChar char="••"/>
          </a:pPr>
          <a:r>
            <a:rPr lang="en-US" sz="1800" kern="1200" dirty="0" smtClean="0"/>
            <a:t>30 minutes targeted individual intervention based on skill needs (administered by trained specialist)</a:t>
          </a:r>
          <a:endParaRPr lang="en-US" sz="1800" kern="1200" dirty="0"/>
        </a:p>
        <a:p>
          <a:pPr marL="171450" lvl="1" indent="-171450" algn="l" defTabSz="800100" rtl="0">
            <a:lnSpc>
              <a:spcPct val="90000"/>
            </a:lnSpc>
            <a:spcBef>
              <a:spcPct val="0"/>
            </a:spcBef>
            <a:spcAft>
              <a:spcPct val="15000"/>
            </a:spcAft>
            <a:buChar char="••"/>
          </a:pPr>
          <a:r>
            <a:rPr lang="en-US" sz="1800" kern="1200" dirty="0" smtClean="0"/>
            <a:t>Monitor progress weekly</a:t>
          </a:r>
          <a:endParaRPr lang="en-US" sz="1800" kern="1200" dirty="0"/>
        </a:p>
      </dsp:txBody>
      <dsp:txXfrm>
        <a:off x="3000367" y="3861503"/>
        <a:ext cx="5288480" cy="1392476"/>
      </dsp:txXfrm>
    </dsp:sp>
    <dsp:sp modelId="{7C2FD3CB-E4B0-4D44-A4FC-05B1FE3F6B1D}">
      <dsp:nvSpPr>
        <dsp:cNvPr id="0" name=""/>
        <dsp:cNvSpPr/>
      </dsp:nvSpPr>
      <dsp:spPr>
        <a:xfrm>
          <a:off x="1848" y="3862565"/>
          <a:ext cx="2998519" cy="1390352"/>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r>
            <a:rPr lang="en-US" sz="6500" kern="1200" dirty="0" smtClean="0"/>
            <a:t>Tier 3</a:t>
          </a:r>
          <a:endParaRPr lang="en-US" sz="6500" kern="1200" dirty="0"/>
        </a:p>
      </dsp:txBody>
      <dsp:txXfrm>
        <a:off x="69719" y="3930436"/>
        <a:ext cx="2862777" cy="125461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F1D6F-75CB-4A59-9666-AA99CB791001}">
      <dsp:nvSpPr>
        <dsp:cNvPr id="0" name=""/>
        <dsp:cNvSpPr/>
      </dsp:nvSpPr>
      <dsp:spPr>
        <a:xfrm>
          <a:off x="4983" y="1389682"/>
          <a:ext cx="2572898" cy="128644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smtClean="0"/>
            <a:t>Strength</a:t>
          </a:r>
          <a:endParaRPr lang="en-US" sz="3600" b="1" kern="1200" dirty="0"/>
        </a:p>
      </dsp:txBody>
      <dsp:txXfrm>
        <a:off x="42662" y="1427361"/>
        <a:ext cx="2497540" cy="1211091"/>
      </dsp:txXfrm>
    </dsp:sp>
    <dsp:sp modelId="{8FAC895C-FBD1-4D10-B56B-2F5020A475FA}">
      <dsp:nvSpPr>
        <dsp:cNvPr id="0" name=""/>
        <dsp:cNvSpPr/>
      </dsp:nvSpPr>
      <dsp:spPr>
        <a:xfrm rot="19457599">
          <a:off x="2458754" y="1634576"/>
          <a:ext cx="1267413" cy="56953"/>
        </a:xfrm>
        <a:custGeom>
          <a:avLst/>
          <a:gdLst/>
          <a:ahLst/>
          <a:cxnLst/>
          <a:rect l="0" t="0" r="0" b="0"/>
          <a:pathLst>
            <a:path>
              <a:moveTo>
                <a:pt x="0" y="28476"/>
              </a:moveTo>
              <a:lnTo>
                <a:pt x="1267413" y="2847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p>
      </dsp:txBody>
      <dsp:txXfrm>
        <a:off x="3060776" y="1631367"/>
        <a:ext cx="63370" cy="63370"/>
      </dsp:txXfrm>
    </dsp:sp>
    <dsp:sp modelId="{2D0CDE62-95D1-451E-9BFD-66919CF35B83}">
      <dsp:nvSpPr>
        <dsp:cNvPr id="0" name=""/>
        <dsp:cNvSpPr/>
      </dsp:nvSpPr>
      <dsp:spPr>
        <a:xfrm>
          <a:off x="3607041" y="649974"/>
          <a:ext cx="3895599" cy="128644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Opportunities to Practice</a:t>
          </a:r>
          <a:endParaRPr lang="en-US" sz="2800" kern="1200" dirty="0"/>
        </a:p>
      </dsp:txBody>
      <dsp:txXfrm>
        <a:off x="3644720" y="687653"/>
        <a:ext cx="3820241" cy="1211091"/>
      </dsp:txXfrm>
    </dsp:sp>
    <dsp:sp modelId="{5A4946D5-4E33-4837-976E-DE5CF2457119}">
      <dsp:nvSpPr>
        <dsp:cNvPr id="0" name=""/>
        <dsp:cNvSpPr/>
      </dsp:nvSpPr>
      <dsp:spPr>
        <a:xfrm rot="2142401">
          <a:off x="2458754" y="2374285"/>
          <a:ext cx="1267413" cy="56953"/>
        </a:xfrm>
        <a:custGeom>
          <a:avLst/>
          <a:gdLst/>
          <a:ahLst/>
          <a:cxnLst/>
          <a:rect l="0" t="0" r="0" b="0"/>
          <a:pathLst>
            <a:path>
              <a:moveTo>
                <a:pt x="0" y="28476"/>
              </a:moveTo>
              <a:lnTo>
                <a:pt x="1267413" y="2847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p>
      </dsp:txBody>
      <dsp:txXfrm>
        <a:off x="3060776" y="2371076"/>
        <a:ext cx="63370" cy="63370"/>
      </dsp:txXfrm>
    </dsp:sp>
    <dsp:sp modelId="{68BADD57-0448-4D85-9AFA-71E66E43CB9B}">
      <dsp:nvSpPr>
        <dsp:cNvPr id="0" name=""/>
        <dsp:cNvSpPr/>
      </dsp:nvSpPr>
      <dsp:spPr>
        <a:xfrm>
          <a:off x="3607041" y="2129391"/>
          <a:ext cx="3890762" cy="128644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Delivery Mechanism</a:t>
          </a:r>
          <a:endParaRPr lang="en-US" sz="2800" kern="1200" dirty="0"/>
        </a:p>
      </dsp:txBody>
      <dsp:txXfrm>
        <a:off x="3644720" y="2167070"/>
        <a:ext cx="3815404" cy="121109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7625C-BAAE-4C2C-A95A-144DBAB41C06}">
      <dsp:nvSpPr>
        <dsp:cNvPr id="0" name=""/>
        <dsp:cNvSpPr/>
      </dsp:nvSpPr>
      <dsp:spPr>
        <a:xfrm>
          <a:off x="-146260" y="0"/>
          <a:ext cx="878808" cy="1986049"/>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D4AD7F-B5D6-492E-ACEC-EFE55CBD6671}">
      <dsp:nvSpPr>
        <dsp:cNvPr id="0" name=""/>
        <dsp:cNvSpPr/>
      </dsp:nvSpPr>
      <dsp:spPr>
        <a:xfrm>
          <a:off x="627661" y="0"/>
          <a:ext cx="1753812" cy="1986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lvl="0" algn="ctr" defTabSz="889000">
            <a:lnSpc>
              <a:spcPct val="90000"/>
            </a:lnSpc>
            <a:spcBef>
              <a:spcPct val="0"/>
            </a:spcBef>
            <a:spcAft>
              <a:spcPct val="35000"/>
            </a:spcAft>
          </a:pPr>
          <a:r>
            <a:rPr lang="en-US" sz="2000" kern="1200" dirty="0" smtClean="0"/>
            <a:t>4, 5, 6, 7 Multiplication Facts</a:t>
          </a:r>
          <a:endParaRPr lang="en-US" sz="2000" kern="1200" dirty="0"/>
        </a:p>
      </dsp:txBody>
      <dsp:txXfrm>
        <a:off x="627661" y="0"/>
        <a:ext cx="1753812" cy="1986049"/>
      </dsp:txXfrm>
    </dsp:sp>
    <dsp:sp modelId="{C5E67CEC-4680-45BB-8346-B7473818F124}">
      <dsp:nvSpPr>
        <dsp:cNvPr id="0" name=""/>
        <dsp:cNvSpPr/>
      </dsp:nvSpPr>
      <dsp:spPr>
        <a:xfrm>
          <a:off x="117381" y="2151553"/>
          <a:ext cx="878808" cy="1986049"/>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AA6DB0-A0FC-4844-A3FE-A6702FAC376B}">
      <dsp:nvSpPr>
        <dsp:cNvPr id="0" name=""/>
        <dsp:cNvSpPr/>
      </dsp:nvSpPr>
      <dsp:spPr>
        <a:xfrm>
          <a:off x="600431" y="2098823"/>
          <a:ext cx="2082214" cy="1986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lvl="0" algn="ctr" defTabSz="889000">
            <a:lnSpc>
              <a:spcPct val="90000"/>
            </a:lnSpc>
            <a:spcBef>
              <a:spcPct val="0"/>
            </a:spcBef>
            <a:spcAft>
              <a:spcPct val="35000"/>
            </a:spcAft>
          </a:pPr>
          <a:r>
            <a:rPr lang="en-US" sz="2000" kern="1200" dirty="0" smtClean="0"/>
            <a:t>2, 3 Multiplication Facts</a:t>
          </a:r>
          <a:endParaRPr lang="en-US" sz="2000" kern="1200" dirty="0"/>
        </a:p>
      </dsp:txBody>
      <dsp:txXfrm>
        <a:off x="600431" y="2098823"/>
        <a:ext cx="2082214" cy="1986049"/>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7625C-BAAE-4C2C-A95A-144DBAB41C06}">
      <dsp:nvSpPr>
        <dsp:cNvPr id="0" name=""/>
        <dsp:cNvSpPr/>
      </dsp:nvSpPr>
      <dsp:spPr>
        <a:xfrm>
          <a:off x="1513" y="0"/>
          <a:ext cx="908082" cy="2010867"/>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D4AD7F-B5D6-492E-ACEC-EFE55CBD6671}">
      <dsp:nvSpPr>
        <dsp:cNvPr id="0" name=""/>
        <dsp:cNvSpPr/>
      </dsp:nvSpPr>
      <dsp:spPr>
        <a:xfrm>
          <a:off x="936838" y="0"/>
          <a:ext cx="1540988" cy="2010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0" rIns="135128" bIns="135128" numCol="1" spcCol="1270" anchor="ctr" anchorCtr="0">
          <a:noAutofit/>
        </a:bodyPr>
        <a:lstStyle/>
        <a:p>
          <a:pPr lvl="0" algn="l" defTabSz="844550">
            <a:lnSpc>
              <a:spcPct val="90000"/>
            </a:lnSpc>
            <a:spcBef>
              <a:spcPct val="0"/>
            </a:spcBef>
            <a:spcAft>
              <a:spcPct val="35000"/>
            </a:spcAft>
          </a:pPr>
          <a:r>
            <a:rPr lang="en-US" sz="1900" kern="1200" dirty="0" smtClean="0"/>
            <a:t>Grade &amp; Skill Level</a:t>
          </a:r>
        </a:p>
        <a:p>
          <a:pPr lvl="0" algn="l" defTabSz="844550">
            <a:lnSpc>
              <a:spcPct val="90000"/>
            </a:lnSpc>
            <a:spcBef>
              <a:spcPct val="0"/>
            </a:spcBef>
            <a:spcAft>
              <a:spcPct val="35000"/>
            </a:spcAft>
          </a:pPr>
          <a:endParaRPr lang="en-US" sz="1900" kern="1200" dirty="0" smtClean="0"/>
        </a:p>
        <a:p>
          <a:pPr lvl="0" algn="l" defTabSz="844550">
            <a:lnSpc>
              <a:spcPct val="90000"/>
            </a:lnSpc>
            <a:spcBef>
              <a:spcPct val="0"/>
            </a:spcBef>
            <a:spcAft>
              <a:spcPct val="35000"/>
            </a:spcAft>
          </a:pPr>
          <a:endParaRPr lang="en-US" sz="1900" kern="1200" dirty="0"/>
        </a:p>
      </dsp:txBody>
      <dsp:txXfrm>
        <a:off x="936838" y="0"/>
        <a:ext cx="1540988" cy="2010867"/>
      </dsp:txXfrm>
    </dsp:sp>
    <dsp:sp modelId="{C5E67CEC-4680-45BB-8346-B7473818F124}">
      <dsp:nvSpPr>
        <dsp:cNvPr id="0" name=""/>
        <dsp:cNvSpPr/>
      </dsp:nvSpPr>
      <dsp:spPr>
        <a:xfrm>
          <a:off x="273938" y="2178440"/>
          <a:ext cx="908082" cy="2010867"/>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AA6DB0-A0FC-4844-A3FE-A6702FAC376B}">
      <dsp:nvSpPr>
        <dsp:cNvPr id="0" name=""/>
        <dsp:cNvSpPr/>
      </dsp:nvSpPr>
      <dsp:spPr>
        <a:xfrm>
          <a:off x="1045780" y="2178440"/>
          <a:ext cx="1540988" cy="2010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0" rIns="135128" bIns="135128" numCol="1" spcCol="1270" anchor="ctr" anchorCtr="0">
          <a:noAutofit/>
        </a:bodyPr>
        <a:lstStyle/>
        <a:p>
          <a:pPr lvl="0" algn="l" defTabSz="844550">
            <a:lnSpc>
              <a:spcPct val="90000"/>
            </a:lnSpc>
            <a:spcBef>
              <a:spcPct val="0"/>
            </a:spcBef>
            <a:spcAft>
              <a:spcPct val="35000"/>
            </a:spcAft>
          </a:pPr>
          <a:r>
            <a:rPr lang="en-US" sz="1900" kern="1200" dirty="0" smtClean="0"/>
            <a:t>Repetitions</a:t>
          </a:r>
          <a:endParaRPr lang="en-US" sz="1900" kern="1200" dirty="0"/>
        </a:p>
      </dsp:txBody>
      <dsp:txXfrm>
        <a:off x="1045780" y="2178440"/>
        <a:ext cx="1540988" cy="2010867"/>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37EE9-B69C-440F-BA69-B5F029D8F938}">
      <dsp:nvSpPr>
        <dsp:cNvPr id="0" name=""/>
        <dsp:cNvSpPr/>
      </dsp:nvSpPr>
      <dsp:spPr>
        <a:xfrm>
          <a:off x="7634" y="1525205"/>
          <a:ext cx="2281981" cy="13691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smtClean="0"/>
            <a:t>More Opportunities for Active Engagement</a:t>
          </a:r>
          <a:endParaRPr lang="en-US" sz="2100" kern="1200"/>
        </a:p>
      </dsp:txBody>
      <dsp:txXfrm>
        <a:off x="47736" y="1565307"/>
        <a:ext cx="2201777" cy="1288984"/>
      </dsp:txXfrm>
    </dsp:sp>
    <dsp:sp modelId="{D6BE7E34-6403-4FD5-B7C7-CA83897040B8}">
      <dsp:nvSpPr>
        <dsp:cNvPr id="0" name=""/>
        <dsp:cNvSpPr/>
      </dsp:nvSpPr>
      <dsp:spPr>
        <a:xfrm>
          <a:off x="2517814" y="1926834"/>
          <a:ext cx="483780" cy="56593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517814" y="2040020"/>
        <a:ext cx="338646" cy="339559"/>
      </dsp:txXfrm>
    </dsp:sp>
    <dsp:sp modelId="{B5F44A00-4FFC-4E11-BF84-C44DB9FED8E1}">
      <dsp:nvSpPr>
        <dsp:cNvPr id="0" name=""/>
        <dsp:cNvSpPr/>
      </dsp:nvSpPr>
      <dsp:spPr>
        <a:xfrm>
          <a:off x="3202409" y="1525205"/>
          <a:ext cx="2281981" cy="136918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smtClean="0"/>
            <a:t>Extended Opportunities to Practice Skills IN ISOLATION</a:t>
          </a:r>
          <a:endParaRPr lang="en-US" sz="2100" kern="1200"/>
        </a:p>
      </dsp:txBody>
      <dsp:txXfrm>
        <a:off x="3242511" y="1565307"/>
        <a:ext cx="2201777" cy="1288984"/>
      </dsp:txXfrm>
    </dsp:sp>
    <dsp:sp modelId="{B96D5FFB-549B-4682-8A2E-8115E88EC3FD}">
      <dsp:nvSpPr>
        <dsp:cNvPr id="0" name=""/>
        <dsp:cNvSpPr/>
      </dsp:nvSpPr>
      <dsp:spPr>
        <a:xfrm>
          <a:off x="5712588" y="1926834"/>
          <a:ext cx="483780" cy="56593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5712588" y="2040020"/>
        <a:ext cx="338646" cy="339559"/>
      </dsp:txXfrm>
    </dsp:sp>
    <dsp:sp modelId="{5AC572BB-E1C8-41FA-91BB-7BF61405F338}">
      <dsp:nvSpPr>
        <dsp:cNvPr id="0" name=""/>
        <dsp:cNvSpPr/>
      </dsp:nvSpPr>
      <dsp:spPr>
        <a:xfrm>
          <a:off x="6397183" y="1525205"/>
          <a:ext cx="2281981" cy="136918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smtClean="0"/>
            <a:t>High Levels of Teacher Support &amp; Feedback </a:t>
          </a:r>
          <a:endParaRPr lang="en-US" sz="2100" kern="1200"/>
        </a:p>
      </dsp:txBody>
      <dsp:txXfrm>
        <a:off x="6437285" y="1565307"/>
        <a:ext cx="2201777" cy="128898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9B330-53F7-4C98-A2F6-E753001AFAE6}">
      <dsp:nvSpPr>
        <dsp:cNvPr id="0" name=""/>
        <dsp:cNvSpPr/>
      </dsp:nvSpPr>
      <dsp:spPr>
        <a:xfrm>
          <a:off x="1737360" y="1294"/>
          <a:ext cx="2606040" cy="1027211"/>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0FA54F3-236F-4289-890B-A0C96199403F}">
      <dsp:nvSpPr>
        <dsp:cNvPr id="0" name=""/>
        <dsp:cNvSpPr/>
      </dsp:nvSpPr>
      <dsp:spPr>
        <a:xfrm>
          <a:off x="0" y="1294"/>
          <a:ext cx="1737360" cy="102721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t>Guided Practice</a:t>
          </a:r>
          <a:endParaRPr lang="en-US" sz="2200" kern="1200" dirty="0"/>
        </a:p>
      </dsp:txBody>
      <dsp:txXfrm>
        <a:off x="50144" y="51438"/>
        <a:ext cx="1637072" cy="926923"/>
      </dsp:txXfrm>
    </dsp:sp>
    <dsp:sp modelId="{635FA609-AE58-4A6A-AD23-8D370538172E}">
      <dsp:nvSpPr>
        <dsp:cNvPr id="0" name=""/>
        <dsp:cNvSpPr/>
      </dsp:nvSpPr>
      <dsp:spPr>
        <a:xfrm>
          <a:off x="1737360" y="1131227"/>
          <a:ext cx="2606040" cy="1027211"/>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24D4CCD-555A-41ED-9B51-B2D11E61AD87}">
      <dsp:nvSpPr>
        <dsp:cNvPr id="0" name=""/>
        <dsp:cNvSpPr/>
      </dsp:nvSpPr>
      <dsp:spPr>
        <a:xfrm>
          <a:off x="0" y="1131227"/>
          <a:ext cx="1737360" cy="1027211"/>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t>Drill</a:t>
          </a:r>
          <a:endParaRPr lang="en-US" sz="2200" kern="1200" dirty="0"/>
        </a:p>
      </dsp:txBody>
      <dsp:txXfrm>
        <a:off x="50144" y="1181371"/>
        <a:ext cx="1637072" cy="926923"/>
      </dsp:txXfrm>
    </dsp:sp>
    <dsp:sp modelId="{18FA7409-824A-49FB-9478-DC26F5F56B77}">
      <dsp:nvSpPr>
        <dsp:cNvPr id="0" name=""/>
        <dsp:cNvSpPr/>
      </dsp:nvSpPr>
      <dsp:spPr>
        <a:xfrm>
          <a:off x="1737360" y="2261160"/>
          <a:ext cx="2606040" cy="1027211"/>
        </a:xfrm>
        <a:prstGeom prst="rightArrow">
          <a:avLst>
            <a:gd name="adj1" fmla="val 75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A972E5E7-E503-48BE-9C8E-F8BB9F0FE99E}">
      <dsp:nvSpPr>
        <dsp:cNvPr id="0" name=""/>
        <dsp:cNvSpPr/>
      </dsp:nvSpPr>
      <dsp:spPr>
        <a:xfrm>
          <a:off x="0" y="2261160"/>
          <a:ext cx="1737360" cy="1027211"/>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t>Practice</a:t>
          </a:r>
          <a:endParaRPr lang="en-US" sz="2200" kern="1200" dirty="0"/>
        </a:p>
      </dsp:txBody>
      <dsp:txXfrm>
        <a:off x="50144" y="2311304"/>
        <a:ext cx="1637072" cy="926923"/>
      </dsp:txXfrm>
    </dsp:sp>
    <dsp:sp modelId="{133A0D27-1356-4D8C-92B6-DCC17C5E5AA8}">
      <dsp:nvSpPr>
        <dsp:cNvPr id="0" name=""/>
        <dsp:cNvSpPr/>
      </dsp:nvSpPr>
      <dsp:spPr>
        <a:xfrm>
          <a:off x="1737360" y="3391093"/>
          <a:ext cx="2606040" cy="1027211"/>
        </a:xfrm>
        <a:prstGeom prst="rightArrow">
          <a:avLst>
            <a:gd name="adj1" fmla="val 75000"/>
            <a:gd name="adj2" fmla="val 5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61971C6F-F7DE-43AF-AE76-68B44594CB7B}">
      <dsp:nvSpPr>
        <dsp:cNvPr id="0" name=""/>
        <dsp:cNvSpPr/>
      </dsp:nvSpPr>
      <dsp:spPr>
        <a:xfrm>
          <a:off x="0" y="3391093"/>
          <a:ext cx="1737360" cy="1027211"/>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t>Cumulative Review</a:t>
          </a:r>
          <a:endParaRPr lang="en-US" sz="2200" kern="1200" dirty="0"/>
        </a:p>
      </dsp:txBody>
      <dsp:txXfrm>
        <a:off x="50144" y="3441237"/>
        <a:ext cx="1637072" cy="9269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8EFA2-DF22-4A8D-A03A-2BBCF7F2F70A}">
      <dsp:nvSpPr>
        <dsp:cNvPr id="0" name=""/>
        <dsp:cNvSpPr/>
      </dsp:nvSpPr>
      <dsp:spPr>
        <a:xfrm>
          <a:off x="42" y="32073"/>
          <a:ext cx="4094819" cy="538844"/>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en-US" sz="2400" kern="1200" baseline="0" dirty="0" smtClean="0"/>
            <a:t>Standard Protocol</a:t>
          </a:r>
          <a:endParaRPr lang="en-US" sz="2400" kern="1200" dirty="0"/>
        </a:p>
      </dsp:txBody>
      <dsp:txXfrm>
        <a:off x="42" y="32073"/>
        <a:ext cx="4094819" cy="538844"/>
      </dsp:txXfrm>
    </dsp:sp>
    <dsp:sp modelId="{67EB2097-B68B-40F1-A2E2-246A67B68130}">
      <dsp:nvSpPr>
        <dsp:cNvPr id="0" name=""/>
        <dsp:cNvSpPr/>
      </dsp:nvSpPr>
      <dsp:spPr>
        <a:xfrm>
          <a:off x="42" y="577623"/>
          <a:ext cx="4094819" cy="4289748"/>
        </a:xfrm>
        <a:prstGeom prst="rect">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b="1" kern="1200" baseline="0" dirty="0" smtClean="0"/>
            <a:t>Theoretical Notion</a:t>
          </a:r>
          <a:r>
            <a:rPr lang="en-US" sz="1900" kern="1200" baseline="0" dirty="0" smtClean="0"/>
            <a:t>: Students have not been given adequate opportunities to learn</a:t>
          </a:r>
          <a:endParaRPr lang="en-US" sz="1900" kern="1200" dirty="0"/>
        </a:p>
        <a:p>
          <a:pPr marL="171450" lvl="1" indent="-171450" algn="l" defTabSz="844550" rtl="0">
            <a:lnSpc>
              <a:spcPct val="90000"/>
            </a:lnSpc>
            <a:spcBef>
              <a:spcPct val="0"/>
            </a:spcBef>
            <a:spcAft>
              <a:spcPct val="15000"/>
            </a:spcAft>
            <a:buChar char="••"/>
          </a:pPr>
          <a:endParaRPr lang="en-US" sz="1900" kern="1200" dirty="0"/>
        </a:p>
        <a:p>
          <a:pPr marL="171450" lvl="1" indent="-171450" algn="l" defTabSz="844550" rtl="0">
            <a:lnSpc>
              <a:spcPct val="90000"/>
            </a:lnSpc>
            <a:spcBef>
              <a:spcPct val="0"/>
            </a:spcBef>
            <a:spcAft>
              <a:spcPct val="15000"/>
            </a:spcAft>
            <a:buChar char="••"/>
          </a:pPr>
          <a:r>
            <a:rPr lang="en-US" sz="1900" b="1" kern="1200" baseline="0" dirty="0" smtClean="0"/>
            <a:t>Goal</a:t>
          </a:r>
          <a:r>
            <a:rPr lang="en-US" sz="1900" kern="1200" baseline="0" dirty="0" smtClean="0"/>
            <a:t>: Provide research validated treatment protocols</a:t>
          </a:r>
          <a:endParaRPr lang="en-US" sz="1900" kern="1200" dirty="0"/>
        </a:p>
        <a:p>
          <a:pPr marL="171450" lvl="1" indent="-171450" algn="l" defTabSz="844550" rtl="0">
            <a:lnSpc>
              <a:spcPct val="90000"/>
            </a:lnSpc>
            <a:spcBef>
              <a:spcPct val="0"/>
            </a:spcBef>
            <a:spcAft>
              <a:spcPct val="15000"/>
            </a:spcAft>
            <a:buChar char="••"/>
          </a:pPr>
          <a:endParaRPr lang="en-US" sz="1900" kern="1200" dirty="0"/>
        </a:p>
        <a:p>
          <a:pPr marL="171450" lvl="1" indent="-171450" algn="l" defTabSz="844550" rtl="0">
            <a:lnSpc>
              <a:spcPct val="90000"/>
            </a:lnSpc>
            <a:spcBef>
              <a:spcPct val="0"/>
            </a:spcBef>
            <a:spcAft>
              <a:spcPct val="15000"/>
            </a:spcAft>
            <a:buChar char="••"/>
          </a:pPr>
          <a:r>
            <a:rPr lang="en-US" sz="1900" b="1" kern="1200" baseline="0" dirty="0" smtClean="0"/>
            <a:t>Advantage</a:t>
          </a:r>
          <a:r>
            <a:rPr lang="en-US" sz="1900" kern="1200" baseline="0" dirty="0" smtClean="0"/>
            <a:t>: Better quality control of treatment delivery, more feasible and usable</a:t>
          </a:r>
          <a:endParaRPr lang="en-US" sz="1900" kern="1200" dirty="0"/>
        </a:p>
      </dsp:txBody>
      <dsp:txXfrm>
        <a:off x="42" y="577623"/>
        <a:ext cx="4094819" cy="4289748"/>
      </dsp:txXfrm>
    </dsp:sp>
    <dsp:sp modelId="{F168FBB4-30D0-4206-B995-DDE6FEDA59E7}">
      <dsp:nvSpPr>
        <dsp:cNvPr id="0" name=""/>
        <dsp:cNvSpPr/>
      </dsp:nvSpPr>
      <dsp:spPr>
        <a:xfrm>
          <a:off x="4668137" y="36690"/>
          <a:ext cx="4094819" cy="54720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en-US" sz="2400" kern="1200" baseline="0" dirty="0" smtClean="0"/>
            <a:t>Problem Solving Approach</a:t>
          </a:r>
          <a:endParaRPr lang="en-US" sz="2400" kern="1200" dirty="0"/>
        </a:p>
      </dsp:txBody>
      <dsp:txXfrm>
        <a:off x="4668137" y="36690"/>
        <a:ext cx="4094819" cy="547200"/>
      </dsp:txXfrm>
    </dsp:sp>
    <dsp:sp modelId="{E7EC9DC2-030F-45C0-A599-AF793146978E}">
      <dsp:nvSpPr>
        <dsp:cNvPr id="0" name=""/>
        <dsp:cNvSpPr/>
      </dsp:nvSpPr>
      <dsp:spPr>
        <a:xfrm>
          <a:off x="4668137" y="583890"/>
          <a:ext cx="4094819" cy="4289748"/>
        </a:xfrm>
        <a:prstGeom prst="rect">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b="1" kern="1200" baseline="0" smtClean="0"/>
            <a:t>Theoretical Notion: </a:t>
          </a:r>
          <a:r>
            <a:rPr lang="en-US" sz="1900" kern="1200" baseline="0" smtClean="0"/>
            <a:t>Identify environmental conditions related to REASON for individual student’s challenges</a:t>
          </a:r>
          <a:endParaRPr lang="en-US" sz="1900" kern="1200"/>
        </a:p>
        <a:p>
          <a:pPr marL="171450" lvl="1" indent="-171450" algn="l" defTabSz="844550" rtl="0">
            <a:lnSpc>
              <a:spcPct val="90000"/>
            </a:lnSpc>
            <a:spcBef>
              <a:spcPct val="0"/>
            </a:spcBef>
            <a:spcAft>
              <a:spcPct val="15000"/>
            </a:spcAft>
            <a:buChar char="••"/>
          </a:pPr>
          <a:r>
            <a:rPr lang="en-US" sz="1900" b="1" kern="1200" baseline="0" smtClean="0"/>
            <a:t>Goal: </a:t>
          </a:r>
          <a:endParaRPr lang="en-US" sz="1900" kern="1200"/>
        </a:p>
        <a:p>
          <a:pPr marL="342900" lvl="2" indent="-171450" algn="l" defTabSz="844550" rtl="0">
            <a:lnSpc>
              <a:spcPct val="90000"/>
            </a:lnSpc>
            <a:spcBef>
              <a:spcPct val="0"/>
            </a:spcBef>
            <a:spcAft>
              <a:spcPct val="15000"/>
            </a:spcAft>
            <a:buChar char="••"/>
          </a:pPr>
          <a:r>
            <a:rPr lang="en-US" sz="1900" kern="1200" baseline="0" dirty="0" smtClean="0"/>
            <a:t>Clearly define problem</a:t>
          </a:r>
          <a:endParaRPr lang="en-US" sz="1900" kern="1200" dirty="0"/>
        </a:p>
        <a:p>
          <a:pPr marL="342900" lvl="2" indent="-171450" algn="l" defTabSz="844550" rtl="0">
            <a:lnSpc>
              <a:spcPct val="90000"/>
            </a:lnSpc>
            <a:spcBef>
              <a:spcPct val="0"/>
            </a:spcBef>
            <a:spcAft>
              <a:spcPct val="15000"/>
            </a:spcAft>
            <a:buChar char="••"/>
          </a:pPr>
          <a:r>
            <a:rPr lang="en-US" sz="1900" kern="1200" baseline="0" dirty="0" smtClean="0"/>
            <a:t>Generate hypotheses for the REASON for the problem</a:t>
          </a:r>
          <a:endParaRPr lang="en-US" sz="1900" kern="1200" dirty="0"/>
        </a:p>
        <a:p>
          <a:pPr marL="342900" lvl="2" indent="-171450" algn="l" defTabSz="844550" rtl="0">
            <a:lnSpc>
              <a:spcPct val="90000"/>
            </a:lnSpc>
            <a:spcBef>
              <a:spcPct val="0"/>
            </a:spcBef>
            <a:spcAft>
              <a:spcPct val="15000"/>
            </a:spcAft>
            <a:buChar char="••"/>
          </a:pPr>
          <a:r>
            <a:rPr lang="en-US" sz="1900" kern="1200" baseline="0" dirty="0" smtClean="0"/>
            <a:t>Design an intervention accordingly &amp; implement with integrity</a:t>
          </a:r>
          <a:endParaRPr lang="en-US" sz="1900" kern="1200" dirty="0"/>
        </a:p>
        <a:p>
          <a:pPr marL="342900" lvl="2" indent="-171450" algn="l" defTabSz="844550" rtl="0">
            <a:lnSpc>
              <a:spcPct val="90000"/>
            </a:lnSpc>
            <a:spcBef>
              <a:spcPct val="0"/>
            </a:spcBef>
            <a:spcAft>
              <a:spcPct val="15000"/>
            </a:spcAft>
            <a:buChar char="••"/>
          </a:pPr>
          <a:r>
            <a:rPr lang="en-US" sz="1900" kern="1200" baseline="0" dirty="0" smtClean="0"/>
            <a:t>Evaluate the effects </a:t>
          </a:r>
          <a:endParaRPr lang="en-US" sz="1900" kern="1200" dirty="0"/>
        </a:p>
        <a:p>
          <a:pPr marL="171450" lvl="1" indent="-171450" algn="l" defTabSz="844550" rtl="0">
            <a:lnSpc>
              <a:spcPct val="90000"/>
            </a:lnSpc>
            <a:spcBef>
              <a:spcPct val="0"/>
            </a:spcBef>
            <a:spcAft>
              <a:spcPct val="15000"/>
            </a:spcAft>
            <a:buChar char="••"/>
          </a:pPr>
          <a:r>
            <a:rPr lang="en-US" sz="1900" b="1" kern="1200" baseline="0" dirty="0" smtClean="0"/>
            <a:t>Advantage: </a:t>
          </a:r>
          <a:r>
            <a:rPr lang="en-US" sz="1900" kern="1200" baseline="0" dirty="0" smtClean="0"/>
            <a:t>Treatment may be better matched to reason for problem &amp; is individualized</a:t>
          </a:r>
          <a:endParaRPr lang="en-US" sz="1900" kern="1200" dirty="0"/>
        </a:p>
      </dsp:txBody>
      <dsp:txXfrm>
        <a:off x="4668137" y="583890"/>
        <a:ext cx="4094819" cy="428974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048DE-BB33-4EFC-88DF-6F9280F1EE7A}">
      <dsp:nvSpPr>
        <dsp:cNvPr id="0" name=""/>
        <dsp:cNvSpPr/>
      </dsp:nvSpPr>
      <dsp:spPr>
        <a:xfrm>
          <a:off x="0" y="0"/>
          <a:ext cx="4343400" cy="107222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Teacher-Led</a:t>
          </a:r>
          <a:endParaRPr lang="en-US" sz="1800" kern="1200" dirty="0"/>
        </a:p>
        <a:p>
          <a:pPr marL="114300" lvl="1" indent="-114300" algn="l" defTabSz="622300">
            <a:lnSpc>
              <a:spcPct val="90000"/>
            </a:lnSpc>
            <a:spcBef>
              <a:spcPct val="0"/>
            </a:spcBef>
            <a:spcAft>
              <a:spcPct val="15000"/>
            </a:spcAft>
            <a:buChar char="••"/>
          </a:pPr>
          <a:r>
            <a:rPr lang="en-US" sz="1400" kern="1200" dirty="0" smtClean="0"/>
            <a:t>Demonstration &amp; Modeling</a:t>
          </a:r>
          <a:endParaRPr lang="en-US" sz="1400" kern="1200" dirty="0"/>
        </a:p>
        <a:p>
          <a:pPr marL="114300" lvl="1" indent="-114300" algn="l" defTabSz="622300">
            <a:lnSpc>
              <a:spcPct val="90000"/>
            </a:lnSpc>
            <a:spcBef>
              <a:spcPct val="0"/>
            </a:spcBef>
            <a:spcAft>
              <a:spcPct val="15000"/>
            </a:spcAft>
            <a:buChar char="••"/>
          </a:pPr>
          <a:r>
            <a:rPr lang="en-US" sz="1400" kern="1200" dirty="0" smtClean="0"/>
            <a:t>Think Aloud While Solving</a:t>
          </a:r>
          <a:endParaRPr lang="en-US" sz="1400" kern="1200" dirty="0"/>
        </a:p>
      </dsp:txBody>
      <dsp:txXfrm>
        <a:off x="975902" y="0"/>
        <a:ext cx="3367497" cy="1072226"/>
      </dsp:txXfrm>
    </dsp:sp>
    <dsp:sp modelId="{FF690900-8FF5-4FE2-97DA-4403CB4455C2}">
      <dsp:nvSpPr>
        <dsp:cNvPr id="0" name=""/>
        <dsp:cNvSpPr/>
      </dsp:nvSpPr>
      <dsp:spPr>
        <a:xfrm>
          <a:off x="107222" y="107222"/>
          <a:ext cx="868680" cy="85778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9000" r="-9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E9640B7-8F78-41D8-9F09-E268A75628BD}">
      <dsp:nvSpPr>
        <dsp:cNvPr id="0" name=""/>
        <dsp:cNvSpPr/>
      </dsp:nvSpPr>
      <dsp:spPr>
        <a:xfrm>
          <a:off x="0" y="1179448"/>
          <a:ext cx="4343400" cy="107222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Skill in Isolation</a:t>
          </a:r>
          <a:endParaRPr lang="en-US" sz="1800" kern="1200" dirty="0"/>
        </a:p>
        <a:p>
          <a:pPr marL="114300" lvl="1" indent="-114300" algn="l" defTabSz="622300">
            <a:lnSpc>
              <a:spcPct val="90000"/>
            </a:lnSpc>
            <a:spcBef>
              <a:spcPct val="0"/>
            </a:spcBef>
            <a:spcAft>
              <a:spcPct val="15000"/>
            </a:spcAft>
            <a:buChar char="••"/>
          </a:pPr>
          <a:r>
            <a:rPr lang="en-US" sz="1400" kern="1200" dirty="0" smtClean="0"/>
            <a:t>Flash Cards</a:t>
          </a:r>
          <a:endParaRPr lang="en-US" sz="1400" kern="1200" dirty="0"/>
        </a:p>
        <a:p>
          <a:pPr marL="114300" lvl="1" indent="-114300" algn="l" defTabSz="622300">
            <a:lnSpc>
              <a:spcPct val="90000"/>
            </a:lnSpc>
            <a:spcBef>
              <a:spcPct val="0"/>
            </a:spcBef>
            <a:spcAft>
              <a:spcPct val="15000"/>
            </a:spcAft>
            <a:buChar char="••"/>
          </a:pPr>
          <a:r>
            <a:rPr lang="en-US" sz="1400" kern="1200" dirty="0" smtClean="0"/>
            <a:t>Incremental Rehearsal</a:t>
          </a:r>
          <a:endParaRPr lang="en-US" sz="1400" kern="1200" dirty="0"/>
        </a:p>
      </dsp:txBody>
      <dsp:txXfrm>
        <a:off x="975902" y="1179448"/>
        <a:ext cx="3367497" cy="1072226"/>
      </dsp:txXfrm>
    </dsp:sp>
    <dsp:sp modelId="{2C17A6C0-361A-41AB-932F-C1D8F687B22D}">
      <dsp:nvSpPr>
        <dsp:cNvPr id="0" name=""/>
        <dsp:cNvSpPr/>
      </dsp:nvSpPr>
      <dsp:spPr>
        <a:xfrm>
          <a:off x="107222" y="1286671"/>
          <a:ext cx="868680" cy="857780"/>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1000" r="-11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A077AD9-924C-4979-8AA6-58D981AEECBC}">
      <dsp:nvSpPr>
        <dsp:cNvPr id="0" name=""/>
        <dsp:cNvSpPr/>
      </dsp:nvSpPr>
      <dsp:spPr>
        <a:xfrm>
          <a:off x="0" y="2358897"/>
          <a:ext cx="4343400" cy="107222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Combine New with Previous Learning</a:t>
          </a:r>
          <a:endParaRPr lang="en-US" sz="1800" kern="1200" dirty="0"/>
        </a:p>
        <a:p>
          <a:pPr marL="114300" lvl="1" indent="-114300" algn="l" defTabSz="622300">
            <a:lnSpc>
              <a:spcPct val="90000"/>
            </a:lnSpc>
            <a:spcBef>
              <a:spcPct val="0"/>
            </a:spcBef>
            <a:spcAft>
              <a:spcPct val="15000"/>
            </a:spcAft>
            <a:buChar char="••"/>
          </a:pPr>
          <a:r>
            <a:rPr lang="en-US" sz="1400" kern="1200" dirty="0" smtClean="0"/>
            <a:t>Tasks &amp; Activities that Integrate Skills</a:t>
          </a:r>
          <a:endParaRPr lang="en-US" sz="1400" kern="1200" dirty="0"/>
        </a:p>
      </dsp:txBody>
      <dsp:txXfrm>
        <a:off x="975902" y="2358897"/>
        <a:ext cx="3367497" cy="1072226"/>
      </dsp:txXfrm>
    </dsp:sp>
    <dsp:sp modelId="{05690507-F4D9-4683-AE23-DCA59C8330BC}">
      <dsp:nvSpPr>
        <dsp:cNvPr id="0" name=""/>
        <dsp:cNvSpPr/>
      </dsp:nvSpPr>
      <dsp:spPr>
        <a:xfrm>
          <a:off x="107222" y="2418281"/>
          <a:ext cx="868680" cy="85778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9000" b="-9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F4781E7-3B44-4645-8E8C-44B0485183BE}">
      <dsp:nvSpPr>
        <dsp:cNvPr id="0" name=""/>
        <dsp:cNvSpPr/>
      </dsp:nvSpPr>
      <dsp:spPr>
        <a:xfrm>
          <a:off x="0" y="3538345"/>
          <a:ext cx="4343400" cy="1072226"/>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Integrate Previously Learned Skills &amp; Concepts</a:t>
          </a:r>
          <a:endParaRPr lang="en-US" sz="1800" kern="1200" dirty="0"/>
        </a:p>
        <a:p>
          <a:pPr marL="114300" lvl="1" indent="-114300" algn="l" defTabSz="622300">
            <a:lnSpc>
              <a:spcPct val="90000"/>
            </a:lnSpc>
            <a:spcBef>
              <a:spcPct val="0"/>
            </a:spcBef>
            <a:spcAft>
              <a:spcPct val="15000"/>
            </a:spcAft>
            <a:buChar char="••"/>
          </a:pPr>
          <a:r>
            <a:rPr lang="en-US" sz="1400" kern="1200" dirty="0" smtClean="0"/>
            <a:t>Games, Advanced Problems</a:t>
          </a:r>
          <a:endParaRPr lang="en-US" sz="1400" kern="1200" dirty="0"/>
        </a:p>
      </dsp:txBody>
      <dsp:txXfrm>
        <a:off x="975902" y="3538345"/>
        <a:ext cx="3367497" cy="1072226"/>
      </dsp:txXfrm>
    </dsp:sp>
    <dsp:sp modelId="{9F6A25A5-1F14-420E-8939-8B87452DCC22}">
      <dsp:nvSpPr>
        <dsp:cNvPr id="0" name=""/>
        <dsp:cNvSpPr/>
      </dsp:nvSpPr>
      <dsp:spPr>
        <a:xfrm>
          <a:off x="107222" y="3645568"/>
          <a:ext cx="868680" cy="857780"/>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7000" r="-27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F1D6F-75CB-4A59-9666-AA99CB791001}">
      <dsp:nvSpPr>
        <dsp:cNvPr id="0" name=""/>
        <dsp:cNvSpPr/>
      </dsp:nvSpPr>
      <dsp:spPr>
        <a:xfrm>
          <a:off x="4270" y="1605580"/>
          <a:ext cx="2536479" cy="85465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smtClean="0"/>
            <a:t>Strength</a:t>
          </a:r>
          <a:endParaRPr lang="en-US" sz="3600" b="1" kern="1200" dirty="0"/>
        </a:p>
      </dsp:txBody>
      <dsp:txXfrm>
        <a:off x="29302" y="1630612"/>
        <a:ext cx="2486415" cy="804590"/>
      </dsp:txXfrm>
    </dsp:sp>
    <dsp:sp modelId="{5A4946D5-4E33-4837-976E-DE5CF2457119}">
      <dsp:nvSpPr>
        <dsp:cNvPr id="0" name=""/>
        <dsp:cNvSpPr/>
      </dsp:nvSpPr>
      <dsp:spPr>
        <a:xfrm>
          <a:off x="2540749" y="2013989"/>
          <a:ext cx="683723" cy="37836"/>
        </a:xfrm>
        <a:custGeom>
          <a:avLst/>
          <a:gdLst/>
          <a:ahLst/>
          <a:cxnLst/>
          <a:rect l="0" t="0" r="0" b="0"/>
          <a:pathLst>
            <a:path>
              <a:moveTo>
                <a:pt x="0" y="18918"/>
              </a:moveTo>
              <a:lnTo>
                <a:pt x="683723" y="18918"/>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p>
      </dsp:txBody>
      <dsp:txXfrm>
        <a:off x="2865518" y="2015814"/>
        <a:ext cx="34186" cy="34186"/>
      </dsp:txXfrm>
    </dsp:sp>
    <dsp:sp modelId="{68BADD57-0448-4D85-9AFA-71E66E43CB9B}">
      <dsp:nvSpPr>
        <dsp:cNvPr id="0" name=""/>
        <dsp:cNvSpPr/>
      </dsp:nvSpPr>
      <dsp:spPr>
        <a:xfrm>
          <a:off x="3224473" y="1605580"/>
          <a:ext cx="2584835" cy="85465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Delivery Mechanism</a:t>
          </a:r>
          <a:endParaRPr lang="en-US" sz="2800" kern="1200" dirty="0"/>
        </a:p>
      </dsp:txBody>
      <dsp:txXfrm>
        <a:off x="3249505" y="1630612"/>
        <a:ext cx="2534771" cy="804590"/>
      </dsp:txXfrm>
    </dsp:sp>
    <dsp:sp modelId="{343728A3-AC10-428E-93E8-D954A2692EF9}">
      <dsp:nvSpPr>
        <dsp:cNvPr id="0" name=""/>
        <dsp:cNvSpPr/>
      </dsp:nvSpPr>
      <dsp:spPr>
        <a:xfrm rot="18289469">
          <a:off x="5552530" y="1522562"/>
          <a:ext cx="1197279" cy="37836"/>
        </a:xfrm>
        <a:custGeom>
          <a:avLst/>
          <a:gdLst/>
          <a:ahLst/>
          <a:cxnLst/>
          <a:rect l="0" t="0" r="0" b="0"/>
          <a:pathLst>
            <a:path>
              <a:moveTo>
                <a:pt x="0" y="18918"/>
              </a:moveTo>
              <a:lnTo>
                <a:pt x="1197279" y="18918"/>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121238" y="1511548"/>
        <a:ext cx="59863" cy="59863"/>
      </dsp:txXfrm>
    </dsp:sp>
    <dsp:sp modelId="{1E1D2BEE-0383-4912-9FAB-C92449519A98}">
      <dsp:nvSpPr>
        <dsp:cNvPr id="0" name=""/>
        <dsp:cNvSpPr/>
      </dsp:nvSpPr>
      <dsp:spPr>
        <a:xfrm>
          <a:off x="6493032" y="622726"/>
          <a:ext cx="1709309" cy="85465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Paper or Computer</a:t>
          </a:r>
          <a:endParaRPr lang="en-US" sz="2800" kern="1200" dirty="0"/>
        </a:p>
      </dsp:txBody>
      <dsp:txXfrm>
        <a:off x="6518064" y="647758"/>
        <a:ext cx="1659245" cy="804590"/>
      </dsp:txXfrm>
    </dsp:sp>
    <dsp:sp modelId="{21946087-4412-4D8D-A2D4-307969D6D2E1}">
      <dsp:nvSpPr>
        <dsp:cNvPr id="0" name=""/>
        <dsp:cNvSpPr/>
      </dsp:nvSpPr>
      <dsp:spPr>
        <a:xfrm>
          <a:off x="5809308" y="2013989"/>
          <a:ext cx="683723" cy="37836"/>
        </a:xfrm>
        <a:custGeom>
          <a:avLst/>
          <a:gdLst/>
          <a:ahLst/>
          <a:cxnLst/>
          <a:rect l="0" t="0" r="0" b="0"/>
          <a:pathLst>
            <a:path>
              <a:moveTo>
                <a:pt x="0" y="18918"/>
              </a:moveTo>
              <a:lnTo>
                <a:pt x="683723" y="18918"/>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134077" y="2015814"/>
        <a:ext cx="34186" cy="34186"/>
      </dsp:txXfrm>
    </dsp:sp>
    <dsp:sp modelId="{859D822C-E36A-4636-A90B-14E5193D4AD4}">
      <dsp:nvSpPr>
        <dsp:cNvPr id="0" name=""/>
        <dsp:cNvSpPr/>
      </dsp:nvSpPr>
      <dsp:spPr>
        <a:xfrm>
          <a:off x="6493032" y="1605580"/>
          <a:ext cx="1709309" cy="85465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Group Size</a:t>
          </a:r>
          <a:endParaRPr lang="en-US" sz="2800" kern="1200" dirty="0"/>
        </a:p>
      </dsp:txBody>
      <dsp:txXfrm>
        <a:off x="6518064" y="1630612"/>
        <a:ext cx="1659245" cy="804590"/>
      </dsp:txXfrm>
    </dsp:sp>
    <dsp:sp modelId="{AC2930C8-BEF8-4251-942F-34E1F14D181A}">
      <dsp:nvSpPr>
        <dsp:cNvPr id="0" name=""/>
        <dsp:cNvSpPr/>
      </dsp:nvSpPr>
      <dsp:spPr>
        <a:xfrm rot="3310531">
          <a:off x="5552530" y="2505415"/>
          <a:ext cx="1197279" cy="37836"/>
        </a:xfrm>
        <a:custGeom>
          <a:avLst/>
          <a:gdLst/>
          <a:ahLst/>
          <a:cxnLst/>
          <a:rect l="0" t="0" r="0" b="0"/>
          <a:pathLst>
            <a:path>
              <a:moveTo>
                <a:pt x="0" y="18918"/>
              </a:moveTo>
              <a:lnTo>
                <a:pt x="1197279" y="18918"/>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121238" y="2494402"/>
        <a:ext cx="59863" cy="59863"/>
      </dsp:txXfrm>
    </dsp:sp>
    <dsp:sp modelId="{1A884FC7-12F7-4D91-BF81-FD5328423142}">
      <dsp:nvSpPr>
        <dsp:cNvPr id="0" name=""/>
        <dsp:cNvSpPr/>
      </dsp:nvSpPr>
      <dsp:spPr>
        <a:xfrm>
          <a:off x="6493032" y="2588433"/>
          <a:ext cx="1709309" cy="85465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Task</a:t>
          </a:r>
          <a:endParaRPr lang="en-US" sz="2800" kern="1200" dirty="0"/>
        </a:p>
      </dsp:txBody>
      <dsp:txXfrm>
        <a:off x="6518064" y="2613465"/>
        <a:ext cx="1659245" cy="80459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F964A-E749-438C-A352-693F06AE2832}">
      <dsp:nvSpPr>
        <dsp:cNvPr id="0" name=""/>
        <dsp:cNvSpPr/>
      </dsp:nvSpPr>
      <dsp:spPr>
        <a:xfrm>
          <a:off x="3732" y="0"/>
          <a:ext cx="4275534" cy="441960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1">
          <a:noAutofit/>
        </a:bodyPr>
        <a:lstStyle/>
        <a:p>
          <a:pPr lvl="0" algn="l" defTabSz="755650" rtl="0">
            <a:lnSpc>
              <a:spcPct val="90000"/>
            </a:lnSpc>
            <a:spcBef>
              <a:spcPct val="0"/>
            </a:spcBef>
            <a:spcAft>
              <a:spcPct val="35000"/>
            </a:spcAft>
          </a:pPr>
          <a:r>
            <a:rPr lang="en-US" sz="1700" kern="1200" dirty="0" smtClean="0"/>
            <a:t>CAI: Small Effect Sizes</a:t>
          </a:r>
          <a:endParaRPr lang="en-US" sz="1700" kern="1200" dirty="0"/>
        </a:p>
        <a:p>
          <a:pPr marL="114300" lvl="1" indent="-114300" algn="l" defTabSz="577850" rtl="0">
            <a:lnSpc>
              <a:spcPct val="90000"/>
            </a:lnSpc>
            <a:spcBef>
              <a:spcPct val="0"/>
            </a:spcBef>
            <a:spcAft>
              <a:spcPct val="15000"/>
            </a:spcAft>
            <a:buChar char="••"/>
          </a:pPr>
          <a:r>
            <a:rPr lang="en-US" sz="1300" kern="1200" dirty="0" smtClean="0"/>
            <a:t>Cheung &amp; </a:t>
          </a:r>
          <a:r>
            <a:rPr lang="en-US" sz="1300" kern="1200" dirty="0" err="1" smtClean="0"/>
            <a:t>Slavin</a:t>
          </a:r>
          <a:r>
            <a:rPr lang="en-US" sz="1300" kern="1200" dirty="0" smtClean="0"/>
            <a:t> (2013) ES = 0.18 (math).</a:t>
          </a:r>
          <a:endParaRPr lang="en-US" sz="1300" kern="1200" dirty="0"/>
        </a:p>
        <a:p>
          <a:pPr marL="114300" lvl="1" indent="-114300" algn="l" defTabSz="577850" rtl="0">
            <a:lnSpc>
              <a:spcPct val="90000"/>
            </a:lnSpc>
            <a:spcBef>
              <a:spcPct val="0"/>
            </a:spcBef>
            <a:spcAft>
              <a:spcPct val="15000"/>
            </a:spcAft>
            <a:buChar char="••"/>
          </a:pPr>
          <a:r>
            <a:rPr lang="en-US" sz="1300" kern="1200" dirty="0" smtClean="0"/>
            <a:t>Li and Ma (2010)  Greater effect when combined with constructivist approach to teaching (math).</a:t>
          </a:r>
          <a:endParaRPr lang="en-US" sz="1300" kern="1200" dirty="0"/>
        </a:p>
        <a:p>
          <a:pPr marL="114300" lvl="1" indent="-114300" algn="l" defTabSz="577850" rtl="0">
            <a:lnSpc>
              <a:spcPct val="90000"/>
            </a:lnSpc>
            <a:spcBef>
              <a:spcPct val="0"/>
            </a:spcBef>
            <a:spcAft>
              <a:spcPct val="15000"/>
            </a:spcAft>
            <a:buChar char="••"/>
          </a:pPr>
          <a:r>
            <a:rPr lang="en-US" sz="1300" kern="1200" dirty="0" smtClean="0"/>
            <a:t>Pellegrini et al. (2018) ES = 0.07 (math).</a:t>
          </a:r>
          <a:endParaRPr lang="en-US" sz="1300" kern="1200" dirty="0"/>
        </a:p>
        <a:p>
          <a:pPr marL="114300" lvl="1" indent="-114300" algn="l" defTabSz="577850" rtl="0">
            <a:lnSpc>
              <a:spcPct val="90000"/>
            </a:lnSpc>
            <a:spcBef>
              <a:spcPct val="0"/>
            </a:spcBef>
            <a:spcAft>
              <a:spcPct val="15000"/>
            </a:spcAft>
            <a:buChar char="••"/>
          </a:pPr>
          <a:r>
            <a:rPr lang="en-US" sz="1300" kern="1200" dirty="0" err="1" smtClean="0"/>
            <a:t>Slavin</a:t>
          </a:r>
          <a:r>
            <a:rPr lang="en-US" sz="1300" kern="1200" dirty="0" smtClean="0"/>
            <a:t> et al. (2010) ES = .09 (upper elementary reading) or .06 (beginning reading).</a:t>
          </a:r>
          <a:endParaRPr lang="en-US" sz="1300" kern="1200" dirty="0"/>
        </a:p>
      </dsp:txBody>
      <dsp:txXfrm>
        <a:off x="3732" y="1767840"/>
        <a:ext cx="4275534" cy="1767840"/>
      </dsp:txXfrm>
    </dsp:sp>
    <dsp:sp modelId="{9E54183C-1F0E-4215-9EFF-071B550D6F8F}">
      <dsp:nvSpPr>
        <dsp:cNvPr id="0" name=""/>
        <dsp:cNvSpPr/>
      </dsp:nvSpPr>
      <dsp:spPr>
        <a:xfrm>
          <a:off x="1405636" y="265176"/>
          <a:ext cx="1471726" cy="147172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A72488-150F-4884-AC4A-E27F2DFB98AF}">
      <dsp:nvSpPr>
        <dsp:cNvPr id="0" name=""/>
        <dsp:cNvSpPr/>
      </dsp:nvSpPr>
      <dsp:spPr>
        <a:xfrm>
          <a:off x="4407533" y="0"/>
          <a:ext cx="4275534" cy="441960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1">
          <a:noAutofit/>
        </a:bodyPr>
        <a:lstStyle/>
        <a:p>
          <a:pPr lvl="0" algn="l" defTabSz="755650" rtl="0">
            <a:lnSpc>
              <a:spcPct val="90000"/>
            </a:lnSpc>
            <a:spcBef>
              <a:spcPct val="0"/>
            </a:spcBef>
            <a:spcAft>
              <a:spcPct val="35000"/>
            </a:spcAft>
          </a:pPr>
          <a:r>
            <a:rPr lang="en-US" sz="1700" kern="1200" dirty="0" smtClean="0"/>
            <a:t>Touch Devices: Moderate Effect Sizes</a:t>
          </a:r>
          <a:endParaRPr lang="en-US" sz="1700" kern="1200" dirty="0"/>
        </a:p>
        <a:p>
          <a:pPr marL="114300" lvl="1" indent="-114300" algn="l" defTabSz="577850" rtl="0">
            <a:lnSpc>
              <a:spcPct val="90000"/>
            </a:lnSpc>
            <a:spcBef>
              <a:spcPct val="0"/>
            </a:spcBef>
            <a:spcAft>
              <a:spcPct val="15000"/>
            </a:spcAft>
            <a:buChar char="••"/>
          </a:pPr>
          <a:r>
            <a:rPr lang="en-US" sz="1300" kern="1200" dirty="0" smtClean="0"/>
            <a:t>Peterson-Brown et al. (in press) Moderate effect sizes across academic subjects.</a:t>
          </a:r>
          <a:endParaRPr lang="en-US" sz="1300" kern="1200" dirty="0"/>
        </a:p>
        <a:p>
          <a:pPr marL="114300" lvl="1" indent="-114300" algn="l" defTabSz="577850" rtl="0">
            <a:lnSpc>
              <a:spcPct val="90000"/>
            </a:lnSpc>
            <a:spcBef>
              <a:spcPct val="0"/>
            </a:spcBef>
            <a:spcAft>
              <a:spcPct val="15000"/>
            </a:spcAft>
            <a:buChar char="••"/>
          </a:pPr>
          <a:r>
            <a:rPr lang="en-US" sz="1300" kern="1200" dirty="0" smtClean="0"/>
            <a:t>Limited quality studies available.</a:t>
          </a:r>
          <a:endParaRPr lang="en-US" sz="1300" kern="1200" dirty="0"/>
        </a:p>
      </dsp:txBody>
      <dsp:txXfrm>
        <a:off x="4407533" y="1767840"/>
        <a:ext cx="4275534" cy="1767840"/>
      </dsp:txXfrm>
    </dsp:sp>
    <dsp:sp modelId="{E976E173-2F3B-4E3A-9522-6E8BF726ED9A}">
      <dsp:nvSpPr>
        <dsp:cNvPr id="0" name=""/>
        <dsp:cNvSpPr/>
      </dsp:nvSpPr>
      <dsp:spPr>
        <a:xfrm>
          <a:off x="5809436" y="265176"/>
          <a:ext cx="1471726" cy="147172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352722-EE01-43EF-BC78-7FC00F5C0729}">
      <dsp:nvSpPr>
        <dsp:cNvPr id="0" name=""/>
        <dsp:cNvSpPr/>
      </dsp:nvSpPr>
      <dsp:spPr>
        <a:xfrm>
          <a:off x="347472" y="3535680"/>
          <a:ext cx="7991856" cy="662940"/>
        </a:xfrm>
        <a:prstGeom prst="leftRightArrow">
          <a:avLst/>
        </a:prstGeom>
        <a:solidFill>
          <a:schemeClr val="accent3">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04672-C26E-410C-8CE6-3043908AB827}">
      <dsp:nvSpPr>
        <dsp:cNvPr id="0" name=""/>
        <dsp:cNvSpPr/>
      </dsp:nvSpPr>
      <dsp:spPr>
        <a:xfrm>
          <a:off x="178057" y="3606"/>
          <a:ext cx="2466014" cy="211366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a:noFill/>
        </a:ln>
        <a:effectLst/>
      </dsp:spPr>
      <dsp:style>
        <a:lnRef idx="0">
          <a:scrgbClr r="0" g="0" b="0"/>
        </a:lnRef>
        <a:fillRef idx="1">
          <a:scrgbClr r="0" g="0" b="0"/>
        </a:fillRef>
        <a:effectRef idx="0">
          <a:scrgbClr r="0" g="0" b="0"/>
        </a:effectRef>
        <a:fontRef idx="minor"/>
      </dsp:style>
    </dsp:sp>
    <dsp:sp modelId="{93F70A30-7188-451D-8664-A4F2E596FC20}">
      <dsp:nvSpPr>
        <dsp:cNvPr id="0" name=""/>
        <dsp:cNvSpPr/>
      </dsp:nvSpPr>
      <dsp:spPr>
        <a:xfrm>
          <a:off x="178057" y="1483172"/>
          <a:ext cx="2466014" cy="507279"/>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Concrete</a:t>
          </a:r>
          <a:endParaRPr lang="en-US" sz="2800" kern="1200" dirty="0">
            <a:solidFill>
              <a:schemeClr val="tx1"/>
            </a:solidFill>
          </a:endParaRPr>
        </a:p>
      </dsp:txBody>
      <dsp:txXfrm>
        <a:off x="178057" y="1483172"/>
        <a:ext cx="2466014" cy="507279"/>
      </dsp:txXfrm>
    </dsp:sp>
    <dsp:sp modelId="{91C0C368-BA75-426F-9B94-096F74F59701}">
      <dsp:nvSpPr>
        <dsp:cNvPr id="0" name=""/>
        <dsp:cNvSpPr/>
      </dsp:nvSpPr>
      <dsp:spPr>
        <a:xfrm>
          <a:off x="3020501" y="3606"/>
          <a:ext cx="2466014" cy="2113666"/>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a:ln>
          <a:noFill/>
        </a:ln>
        <a:effectLst/>
      </dsp:spPr>
      <dsp:style>
        <a:lnRef idx="0">
          <a:scrgbClr r="0" g="0" b="0"/>
        </a:lnRef>
        <a:fillRef idx="1">
          <a:scrgbClr r="0" g="0" b="0"/>
        </a:fillRef>
        <a:effectRef idx="0">
          <a:scrgbClr r="0" g="0" b="0"/>
        </a:effectRef>
        <a:fontRef idx="minor"/>
      </dsp:style>
    </dsp:sp>
    <dsp:sp modelId="{7F1F6922-6CB5-4759-A91A-66A8B05CA098}">
      <dsp:nvSpPr>
        <dsp:cNvPr id="0" name=""/>
        <dsp:cNvSpPr/>
      </dsp:nvSpPr>
      <dsp:spPr>
        <a:xfrm>
          <a:off x="2895597" y="1483172"/>
          <a:ext cx="2715821" cy="507279"/>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Representation</a:t>
          </a:r>
          <a:endParaRPr lang="en-US" sz="2800" kern="1200" dirty="0">
            <a:solidFill>
              <a:schemeClr val="tx1"/>
            </a:solidFill>
          </a:endParaRPr>
        </a:p>
      </dsp:txBody>
      <dsp:txXfrm>
        <a:off x="2895597" y="1483172"/>
        <a:ext cx="2715821" cy="507279"/>
      </dsp:txXfrm>
    </dsp:sp>
    <dsp:sp modelId="{D3452976-31BE-47E0-9910-22A6952B194E}">
      <dsp:nvSpPr>
        <dsp:cNvPr id="0" name=""/>
        <dsp:cNvSpPr/>
      </dsp:nvSpPr>
      <dsp:spPr>
        <a:xfrm>
          <a:off x="5862945" y="3606"/>
          <a:ext cx="2466014" cy="2113666"/>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a:ln>
          <a:noFill/>
        </a:ln>
        <a:effectLst/>
      </dsp:spPr>
      <dsp:style>
        <a:lnRef idx="0">
          <a:scrgbClr r="0" g="0" b="0"/>
        </a:lnRef>
        <a:fillRef idx="1">
          <a:scrgbClr r="0" g="0" b="0"/>
        </a:fillRef>
        <a:effectRef idx="0">
          <a:scrgbClr r="0" g="0" b="0"/>
        </a:effectRef>
        <a:fontRef idx="minor"/>
      </dsp:style>
    </dsp:sp>
    <dsp:sp modelId="{A7C9361D-56A5-4987-B492-0C23967796E1}">
      <dsp:nvSpPr>
        <dsp:cNvPr id="0" name=""/>
        <dsp:cNvSpPr/>
      </dsp:nvSpPr>
      <dsp:spPr>
        <a:xfrm>
          <a:off x="5862945" y="1483172"/>
          <a:ext cx="2466014" cy="507279"/>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Abstract</a:t>
          </a:r>
          <a:endParaRPr lang="en-US" sz="2800" kern="1200" dirty="0">
            <a:solidFill>
              <a:schemeClr val="tx1"/>
            </a:solidFill>
          </a:endParaRPr>
        </a:p>
      </dsp:txBody>
      <dsp:txXfrm>
        <a:off x="5862945" y="1483172"/>
        <a:ext cx="2466014" cy="507279"/>
      </dsp:txXfrm>
    </dsp:sp>
    <dsp:sp modelId="{CCCA40F6-D71D-40CB-9E5F-1040BED46CC0}">
      <dsp:nvSpPr>
        <dsp:cNvPr id="0" name=""/>
        <dsp:cNvSpPr/>
      </dsp:nvSpPr>
      <dsp:spPr>
        <a:xfrm>
          <a:off x="1661731" y="2363874"/>
          <a:ext cx="2466014" cy="2113666"/>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5000" b="-15000"/>
          </a:stretch>
        </a:blipFill>
        <a:ln>
          <a:noFill/>
        </a:ln>
        <a:effectLst/>
      </dsp:spPr>
      <dsp:style>
        <a:lnRef idx="0">
          <a:scrgbClr r="0" g="0" b="0"/>
        </a:lnRef>
        <a:fillRef idx="1">
          <a:scrgbClr r="0" g="0" b="0"/>
        </a:fillRef>
        <a:effectRef idx="0">
          <a:scrgbClr r="0" g="0" b="0"/>
        </a:effectRef>
        <a:fontRef idx="minor"/>
      </dsp:style>
    </dsp:sp>
    <dsp:sp modelId="{93AFEBFB-492B-4265-A0A7-877875A7A9FA}">
      <dsp:nvSpPr>
        <dsp:cNvPr id="0" name=""/>
        <dsp:cNvSpPr/>
      </dsp:nvSpPr>
      <dsp:spPr>
        <a:xfrm>
          <a:off x="1661731" y="3843440"/>
          <a:ext cx="2466014" cy="507279"/>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Worksheet</a:t>
          </a:r>
          <a:endParaRPr lang="en-US" sz="2800" kern="1200" dirty="0">
            <a:solidFill>
              <a:schemeClr val="tx1"/>
            </a:solidFill>
          </a:endParaRPr>
        </a:p>
      </dsp:txBody>
      <dsp:txXfrm>
        <a:off x="1661731" y="3843440"/>
        <a:ext cx="2466014" cy="507279"/>
      </dsp:txXfrm>
    </dsp:sp>
    <dsp:sp modelId="{8B99819D-7CE9-495C-9BD9-8132BB9C7EF9}">
      <dsp:nvSpPr>
        <dsp:cNvPr id="0" name=""/>
        <dsp:cNvSpPr/>
      </dsp:nvSpPr>
      <dsp:spPr>
        <a:xfrm>
          <a:off x="4379271" y="2363874"/>
          <a:ext cx="2466014" cy="2113666"/>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7000" r="-7000"/>
          </a:stretch>
        </a:blipFill>
        <a:ln>
          <a:noFill/>
        </a:ln>
        <a:effectLst/>
      </dsp:spPr>
      <dsp:style>
        <a:lnRef idx="0">
          <a:scrgbClr r="0" g="0" b="0"/>
        </a:lnRef>
        <a:fillRef idx="1">
          <a:scrgbClr r="0" g="0" b="0"/>
        </a:fillRef>
        <a:effectRef idx="0">
          <a:scrgbClr r="0" g="0" b="0"/>
        </a:effectRef>
        <a:fontRef idx="minor"/>
      </dsp:style>
    </dsp:sp>
    <dsp:sp modelId="{8EE940D7-D0A8-4628-9113-E2F919721161}">
      <dsp:nvSpPr>
        <dsp:cNvPr id="0" name=""/>
        <dsp:cNvSpPr/>
      </dsp:nvSpPr>
      <dsp:spPr>
        <a:xfrm>
          <a:off x="4379271" y="3843440"/>
          <a:ext cx="2466014" cy="507279"/>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Application</a:t>
          </a:r>
          <a:endParaRPr lang="en-US" sz="2800" kern="1200" dirty="0">
            <a:solidFill>
              <a:schemeClr val="tx1"/>
            </a:solidFill>
          </a:endParaRPr>
        </a:p>
      </dsp:txBody>
      <dsp:txXfrm>
        <a:off x="4379271" y="3843440"/>
        <a:ext cx="2466014" cy="507279"/>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A0C0C-6375-4BB7-B1A1-625AE1A095BD}">
      <dsp:nvSpPr>
        <dsp:cNvPr id="0" name=""/>
        <dsp:cNvSpPr/>
      </dsp:nvSpPr>
      <dsp:spPr>
        <a:xfrm>
          <a:off x="63494" y="238"/>
          <a:ext cx="1990595" cy="1371520"/>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BBAF20-4766-4E92-98E4-3C6F05C1F026}">
      <dsp:nvSpPr>
        <dsp:cNvPr id="0" name=""/>
        <dsp:cNvSpPr/>
      </dsp:nvSpPr>
      <dsp:spPr>
        <a:xfrm>
          <a:off x="63494" y="1371759"/>
          <a:ext cx="1990595" cy="738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lvl="0" algn="ctr" defTabSz="977900" rtl="0">
            <a:lnSpc>
              <a:spcPct val="90000"/>
            </a:lnSpc>
            <a:spcBef>
              <a:spcPct val="0"/>
            </a:spcBef>
            <a:spcAft>
              <a:spcPct val="35000"/>
            </a:spcAft>
          </a:pPr>
          <a:r>
            <a:rPr lang="en-US" sz="2200" kern="1200" smtClean="0"/>
            <a:t>Word Level Text</a:t>
          </a:r>
          <a:endParaRPr lang="en-US" sz="2200" kern="1200"/>
        </a:p>
      </dsp:txBody>
      <dsp:txXfrm>
        <a:off x="63494" y="1371759"/>
        <a:ext cx="1990595" cy="738510"/>
      </dsp:txXfrm>
    </dsp:sp>
    <dsp:sp modelId="{28BFCA69-9181-4745-8125-09081C3B831E}">
      <dsp:nvSpPr>
        <dsp:cNvPr id="0" name=""/>
        <dsp:cNvSpPr/>
      </dsp:nvSpPr>
      <dsp:spPr>
        <a:xfrm>
          <a:off x="2253232" y="238"/>
          <a:ext cx="1990595" cy="1371520"/>
        </a:xfrm>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244D7B-B899-46FA-96D4-C7A54168BC10}">
      <dsp:nvSpPr>
        <dsp:cNvPr id="0" name=""/>
        <dsp:cNvSpPr/>
      </dsp:nvSpPr>
      <dsp:spPr>
        <a:xfrm>
          <a:off x="2253232" y="1371759"/>
          <a:ext cx="1990595" cy="738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lvl="0" algn="ctr" defTabSz="977900" rtl="0">
            <a:lnSpc>
              <a:spcPct val="90000"/>
            </a:lnSpc>
            <a:spcBef>
              <a:spcPct val="0"/>
            </a:spcBef>
            <a:spcAft>
              <a:spcPct val="35000"/>
            </a:spcAft>
          </a:pPr>
          <a:r>
            <a:rPr lang="en-US" sz="2200" kern="1200" smtClean="0"/>
            <a:t>Connected Text</a:t>
          </a:r>
          <a:endParaRPr lang="en-US" sz="2200" kern="1200"/>
        </a:p>
      </dsp:txBody>
      <dsp:txXfrm>
        <a:off x="2253232" y="1371759"/>
        <a:ext cx="1990595" cy="738510"/>
      </dsp:txXfrm>
    </dsp:sp>
    <dsp:sp modelId="{F40A8269-44FE-4ABC-8941-84E03DA43438}">
      <dsp:nvSpPr>
        <dsp:cNvPr id="0" name=""/>
        <dsp:cNvSpPr/>
      </dsp:nvSpPr>
      <dsp:spPr>
        <a:xfrm>
          <a:off x="4442971" y="238"/>
          <a:ext cx="1990595" cy="1371520"/>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4000" b="-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EB7A2B-ADEE-4A89-B980-D273635E8D4C}">
      <dsp:nvSpPr>
        <dsp:cNvPr id="0" name=""/>
        <dsp:cNvSpPr/>
      </dsp:nvSpPr>
      <dsp:spPr>
        <a:xfrm>
          <a:off x="4442971" y="1371759"/>
          <a:ext cx="1990595" cy="738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lvl="0" algn="ctr" defTabSz="977900" rtl="0">
            <a:lnSpc>
              <a:spcPct val="90000"/>
            </a:lnSpc>
            <a:spcBef>
              <a:spcPct val="0"/>
            </a:spcBef>
            <a:spcAft>
              <a:spcPct val="35000"/>
            </a:spcAft>
          </a:pPr>
          <a:r>
            <a:rPr lang="en-US" sz="2200" kern="1200" smtClean="0"/>
            <a:t>Phonemic Awareness</a:t>
          </a:r>
          <a:endParaRPr lang="en-US" sz="2200" kern="1200"/>
        </a:p>
      </dsp:txBody>
      <dsp:txXfrm>
        <a:off x="4442971" y="1371759"/>
        <a:ext cx="1990595" cy="738510"/>
      </dsp:txXfrm>
    </dsp:sp>
    <dsp:sp modelId="{84C5F628-E564-4EA0-98A4-03C5C2BDB3FD}">
      <dsp:nvSpPr>
        <dsp:cNvPr id="0" name=""/>
        <dsp:cNvSpPr/>
      </dsp:nvSpPr>
      <dsp:spPr>
        <a:xfrm>
          <a:off x="6632710" y="238"/>
          <a:ext cx="1990595" cy="1371520"/>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47000" b="-4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FDA431-036C-4F53-9E64-E9613160C798}">
      <dsp:nvSpPr>
        <dsp:cNvPr id="0" name=""/>
        <dsp:cNvSpPr/>
      </dsp:nvSpPr>
      <dsp:spPr>
        <a:xfrm>
          <a:off x="6632710" y="1371759"/>
          <a:ext cx="1990595" cy="738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lvl="0" algn="ctr" defTabSz="977900" rtl="0">
            <a:lnSpc>
              <a:spcPct val="90000"/>
            </a:lnSpc>
            <a:spcBef>
              <a:spcPct val="0"/>
            </a:spcBef>
            <a:spcAft>
              <a:spcPct val="35000"/>
            </a:spcAft>
          </a:pPr>
          <a:r>
            <a:rPr lang="en-US" sz="2200" kern="1200" smtClean="0"/>
            <a:t>Phonics</a:t>
          </a:r>
          <a:endParaRPr lang="en-US" sz="2200" kern="1200"/>
        </a:p>
      </dsp:txBody>
      <dsp:txXfrm>
        <a:off x="6632710" y="1371759"/>
        <a:ext cx="1990595" cy="738510"/>
      </dsp:txXfrm>
    </dsp:sp>
    <dsp:sp modelId="{70413111-F1E8-4B16-8A89-D5B91BC3613E}">
      <dsp:nvSpPr>
        <dsp:cNvPr id="0" name=""/>
        <dsp:cNvSpPr/>
      </dsp:nvSpPr>
      <dsp:spPr>
        <a:xfrm>
          <a:off x="3348102" y="2309329"/>
          <a:ext cx="1990595" cy="1371520"/>
        </a:xfrm>
        <a:prstGeom prst="round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15000" b="-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698231-A8E5-4C5E-8C59-7301EBAA54CE}">
      <dsp:nvSpPr>
        <dsp:cNvPr id="0" name=""/>
        <dsp:cNvSpPr/>
      </dsp:nvSpPr>
      <dsp:spPr>
        <a:xfrm>
          <a:off x="3348102" y="3680850"/>
          <a:ext cx="1990595" cy="738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lvl="0" algn="ctr" defTabSz="977900" rtl="0">
            <a:lnSpc>
              <a:spcPct val="90000"/>
            </a:lnSpc>
            <a:spcBef>
              <a:spcPct val="0"/>
            </a:spcBef>
            <a:spcAft>
              <a:spcPct val="35000"/>
            </a:spcAft>
          </a:pPr>
          <a:r>
            <a:rPr lang="en-US" sz="2200" kern="1200" smtClean="0"/>
            <a:t>Reading Fluency</a:t>
          </a:r>
          <a:endParaRPr lang="en-US" sz="2200" kern="1200"/>
        </a:p>
      </dsp:txBody>
      <dsp:txXfrm>
        <a:off x="3348102" y="3680850"/>
        <a:ext cx="1990595" cy="73851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82ACF-B4C0-4F31-93F9-5DA495DC093F}">
      <dsp:nvSpPr>
        <dsp:cNvPr id="0" name=""/>
        <dsp:cNvSpPr/>
      </dsp:nvSpPr>
      <dsp:spPr>
        <a:xfrm>
          <a:off x="2176" y="1217787"/>
          <a:ext cx="2692243" cy="134612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Complexity</a:t>
          </a:r>
          <a:endParaRPr lang="en-US" sz="2900" kern="1200" dirty="0"/>
        </a:p>
      </dsp:txBody>
      <dsp:txXfrm>
        <a:off x="41603" y="1257214"/>
        <a:ext cx="2613389" cy="1267267"/>
      </dsp:txXfrm>
    </dsp:sp>
    <dsp:sp modelId="{6F808DB2-42DF-4F27-9B26-A42A084493F2}">
      <dsp:nvSpPr>
        <dsp:cNvPr id="0" name=""/>
        <dsp:cNvSpPr/>
      </dsp:nvSpPr>
      <dsp:spPr>
        <a:xfrm rot="19457599">
          <a:off x="2569766" y="1471802"/>
          <a:ext cx="1326203" cy="64072"/>
        </a:xfrm>
        <a:custGeom>
          <a:avLst/>
          <a:gdLst/>
          <a:ahLst/>
          <a:cxnLst/>
          <a:rect l="0" t="0" r="0" b="0"/>
          <a:pathLst>
            <a:path>
              <a:moveTo>
                <a:pt x="0" y="32036"/>
              </a:moveTo>
              <a:lnTo>
                <a:pt x="1326203" y="3203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99712" y="1470683"/>
        <a:ext cx="66310" cy="66310"/>
      </dsp:txXfrm>
    </dsp:sp>
    <dsp:sp modelId="{87A0C8F9-9885-4CB7-8F4B-36186CDAC916}">
      <dsp:nvSpPr>
        <dsp:cNvPr id="0" name=""/>
        <dsp:cNvSpPr/>
      </dsp:nvSpPr>
      <dsp:spPr>
        <a:xfrm>
          <a:off x="3771316" y="443767"/>
          <a:ext cx="2692243" cy="134612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Number &amp; Type of Treatment Components</a:t>
          </a:r>
          <a:endParaRPr lang="en-US" sz="2900" kern="1200" dirty="0"/>
        </a:p>
      </dsp:txBody>
      <dsp:txXfrm>
        <a:off x="3810743" y="483194"/>
        <a:ext cx="2613389" cy="1267267"/>
      </dsp:txXfrm>
    </dsp:sp>
    <dsp:sp modelId="{D0DF6D2B-539A-49A2-A526-97AA7FF7D4BC}">
      <dsp:nvSpPr>
        <dsp:cNvPr id="0" name=""/>
        <dsp:cNvSpPr/>
      </dsp:nvSpPr>
      <dsp:spPr>
        <a:xfrm rot="2142401">
          <a:off x="2569766" y="2245822"/>
          <a:ext cx="1326203" cy="64072"/>
        </a:xfrm>
        <a:custGeom>
          <a:avLst/>
          <a:gdLst/>
          <a:ahLst/>
          <a:cxnLst/>
          <a:rect l="0" t="0" r="0" b="0"/>
          <a:pathLst>
            <a:path>
              <a:moveTo>
                <a:pt x="0" y="32036"/>
              </a:moveTo>
              <a:lnTo>
                <a:pt x="1326203" y="3203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99712" y="2244703"/>
        <a:ext cx="66310" cy="66310"/>
      </dsp:txXfrm>
    </dsp:sp>
    <dsp:sp modelId="{BB2A17A0-C366-4140-841E-4F7EC8161045}">
      <dsp:nvSpPr>
        <dsp:cNvPr id="0" name=""/>
        <dsp:cNvSpPr/>
      </dsp:nvSpPr>
      <dsp:spPr>
        <a:xfrm>
          <a:off x="3771316" y="1991807"/>
          <a:ext cx="2692243" cy="134612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Set Size</a:t>
          </a:r>
          <a:endParaRPr lang="en-US" sz="2900" kern="1200" dirty="0"/>
        </a:p>
      </dsp:txBody>
      <dsp:txXfrm>
        <a:off x="3810743" y="2031234"/>
        <a:ext cx="2613389" cy="1267267"/>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18C09-3F7C-4FC7-9241-5A44FC34CE9F}">
      <dsp:nvSpPr>
        <dsp:cNvPr id="0" name=""/>
        <dsp:cNvSpPr/>
      </dsp:nvSpPr>
      <dsp:spPr>
        <a:xfrm>
          <a:off x="3085" y="512321"/>
          <a:ext cx="2122178" cy="212217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Set Size</a:t>
          </a:r>
          <a:endParaRPr lang="en-US" sz="2800" kern="1200" dirty="0"/>
        </a:p>
      </dsp:txBody>
      <dsp:txXfrm>
        <a:off x="313871" y="823107"/>
        <a:ext cx="1500606" cy="1500606"/>
      </dsp:txXfrm>
    </dsp:sp>
    <dsp:sp modelId="{D251B232-1D15-4627-8CC1-E1620D72E7D2}">
      <dsp:nvSpPr>
        <dsp:cNvPr id="0" name=""/>
        <dsp:cNvSpPr/>
      </dsp:nvSpPr>
      <dsp:spPr>
        <a:xfrm>
          <a:off x="2297585" y="957979"/>
          <a:ext cx="1230863" cy="1230863"/>
        </a:xfrm>
        <a:prstGeom prst="mathEqual">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460736" y="1211537"/>
        <a:ext cx="904561" cy="723747"/>
      </dsp:txXfrm>
    </dsp:sp>
    <dsp:sp modelId="{201EF145-392C-4AA1-AACC-9731769A0698}">
      <dsp:nvSpPr>
        <dsp:cNvPr id="0" name=""/>
        <dsp:cNvSpPr/>
      </dsp:nvSpPr>
      <dsp:spPr>
        <a:xfrm>
          <a:off x="3700769" y="512321"/>
          <a:ext cx="2122178" cy="212217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Number of Items Targeted</a:t>
          </a:r>
          <a:endParaRPr lang="en-US" sz="2800" kern="1200" dirty="0"/>
        </a:p>
      </dsp:txBody>
      <dsp:txXfrm>
        <a:off x="4011555" y="823107"/>
        <a:ext cx="1500606" cy="1500606"/>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0E532-635E-48CD-9119-F3FA4BFDA3BD}">
      <dsp:nvSpPr>
        <dsp:cNvPr id="0" name=""/>
        <dsp:cNvSpPr/>
      </dsp:nvSpPr>
      <dsp:spPr>
        <a:xfrm>
          <a:off x="1002029" y="0"/>
          <a:ext cx="2263140" cy="125730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2 Words </a:t>
          </a:r>
        </a:p>
        <a:p>
          <a:pPr lvl="0" algn="ctr" defTabSz="1333500">
            <a:lnSpc>
              <a:spcPct val="90000"/>
            </a:lnSpc>
            <a:spcBef>
              <a:spcPct val="0"/>
            </a:spcBef>
            <a:spcAft>
              <a:spcPct val="35000"/>
            </a:spcAft>
          </a:pPr>
          <a:r>
            <a:rPr lang="en-US" sz="3000" kern="1200" dirty="0" smtClean="0"/>
            <a:t>Too Few</a:t>
          </a:r>
        </a:p>
      </dsp:txBody>
      <dsp:txXfrm>
        <a:off x="1038854" y="36825"/>
        <a:ext cx="2189490" cy="1183650"/>
      </dsp:txXfrm>
    </dsp:sp>
    <dsp:sp modelId="{9015B279-0818-44BF-9E28-83C17FDB7517}">
      <dsp:nvSpPr>
        <dsp:cNvPr id="0" name=""/>
        <dsp:cNvSpPr/>
      </dsp:nvSpPr>
      <dsp:spPr>
        <a:xfrm rot="5400000">
          <a:off x="1897856" y="1288732"/>
          <a:ext cx="471487" cy="56578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5400000">
        <a:off x="1963864" y="1335881"/>
        <a:ext cx="339471" cy="330041"/>
      </dsp:txXfrm>
    </dsp:sp>
    <dsp:sp modelId="{AD8D4766-9C61-4BB6-BB3D-AB25E0CA16B6}">
      <dsp:nvSpPr>
        <dsp:cNvPr id="0" name=""/>
        <dsp:cNvSpPr/>
      </dsp:nvSpPr>
      <dsp:spPr>
        <a:xfrm>
          <a:off x="1002029" y="1885949"/>
          <a:ext cx="2263140" cy="125730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4-6 Words </a:t>
          </a:r>
        </a:p>
        <a:p>
          <a:pPr lvl="0" algn="ctr" defTabSz="1333500">
            <a:lnSpc>
              <a:spcPct val="90000"/>
            </a:lnSpc>
            <a:spcBef>
              <a:spcPct val="0"/>
            </a:spcBef>
            <a:spcAft>
              <a:spcPct val="35000"/>
            </a:spcAft>
          </a:pPr>
          <a:r>
            <a:rPr lang="en-US" sz="3000" kern="1200" dirty="0" smtClean="0"/>
            <a:t>Just Right</a:t>
          </a:r>
          <a:endParaRPr lang="en-US" sz="3000" kern="1200" dirty="0"/>
        </a:p>
      </dsp:txBody>
      <dsp:txXfrm>
        <a:off x="1038854" y="1922774"/>
        <a:ext cx="2189490" cy="1183650"/>
      </dsp:txXfrm>
    </dsp:sp>
    <dsp:sp modelId="{0F241A1A-8010-40CB-AB00-5696FC5788C7}">
      <dsp:nvSpPr>
        <dsp:cNvPr id="0" name=""/>
        <dsp:cNvSpPr/>
      </dsp:nvSpPr>
      <dsp:spPr>
        <a:xfrm rot="5400000">
          <a:off x="1897856" y="3174682"/>
          <a:ext cx="471487" cy="56578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5400000">
        <a:off x="1963864" y="3221831"/>
        <a:ext cx="339471" cy="330041"/>
      </dsp:txXfrm>
    </dsp:sp>
    <dsp:sp modelId="{EE3A4FA6-BC3C-4CAA-8AB2-6B80FBD0AAC9}">
      <dsp:nvSpPr>
        <dsp:cNvPr id="0" name=""/>
        <dsp:cNvSpPr/>
      </dsp:nvSpPr>
      <dsp:spPr>
        <a:xfrm>
          <a:off x="1002029" y="3771900"/>
          <a:ext cx="2263140" cy="125730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8 Words</a:t>
          </a:r>
        </a:p>
        <a:p>
          <a:pPr lvl="0" algn="ctr" defTabSz="1333500">
            <a:lnSpc>
              <a:spcPct val="90000"/>
            </a:lnSpc>
            <a:spcBef>
              <a:spcPct val="0"/>
            </a:spcBef>
            <a:spcAft>
              <a:spcPct val="35000"/>
            </a:spcAft>
          </a:pPr>
          <a:r>
            <a:rPr lang="en-US" sz="3000" kern="1200" dirty="0" smtClean="0"/>
            <a:t>Too Many</a:t>
          </a:r>
          <a:endParaRPr lang="en-US" sz="3000" kern="1200" dirty="0"/>
        </a:p>
      </dsp:txBody>
      <dsp:txXfrm>
        <a:off x="1038854" y="3808725"/>
        <a:ext cx="2189490" cy="118365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1FEA1-F184-4510-924F-18B86A013884}">
      <dsp:nvSpPr>
        <dsp:cNvPr id="0" name=""/>
        <dsp:cNvSpPr/>
      </dsp:nvSpPr>
      <dsp:spPr>
        <a:xfrm>
          <a:off x="1219204" y="4814"/>
          <a:ext cx="3581390" cy="63912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n+1/1+n</a:t>
          </a:r>
          <a:endParaRPr lang="en-US" sz="2000" kern="1200" dirty="0"/>
        </a:p>
      </dsp:txBody>
      <dsp:txXfrm>
        <a:off x="1237923" y="23533"/>
        <a:ext cx="3543952" cy="601685"/>
      </dsp:txXfrm>
    </dsp:sp>
    <dsp:sp modelId="{C324B809-AB66-4603-B56B-3E30DEB532C7}">
      <dsp:nvSpPr>
        <dsp:cNvPr id="0" name=""/>
        <dsp:cNvSpPr/>
      </dsp:nvSpPr>
      <dsp:spPr>
        <a:xfrm rot="5400000">
          <a:off x="2890064" y="659915"/>
          <a:ext cx="239671" cy="28760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2923619" y="683882"/>
        <a:ext cx="172563" cy="167770"/>
      </dsp:txXfrm>
    </dsp:sp>
    <dsp:sp modelId="{A76DCCEB-D54C-4012-9E62-E02370C9A1AA}">
      <dsp:nvSpPr>
        <dsp:cNvPr id="0" name=""/>
        <dsp:cNvSpPr/>
      </dsp:nvSpPr>
      <dsp:spPr>
        <a:xfrm>
          <a:off x="1264019" y="963499"/>
          <a:ext cx="3491760" cy="63912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n+0/0+n</a:t>
          </a:r>
          <a:endParaRPr lang="en-US" sz="2800" kern="1200" dirty="0"/>
        </a:p>
      </dsp:txBody>
      <dsp:txXfrm>
        <a:off x="1282738" y="982218"/>
        <a:ext cx="3454322" cy="601685"/>
      </dsp:txXfrm>
    </dsp:sp>
    <dsp:sp modelId="{A88B929B-976B-4F52-81E7-F2686923D4D5}">
      <dsp:nvSpPr>
        <dsp:cNvPr id="0" name=""/>
        <dsp:cNvSpPr/>
      </dsp:nvSpPr>
      <dsp:spPr>
        <a:xfrm rot="5400000">
          <a:off x="2890064" y="1618600"/>
          <a:ext cx="239671" cy="28760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2923619" y="1642567"/>
        <a:ext cx="172563" cy="167770"/>
      </dsp:txXfrm>
    </dsp:sp>
    <dsp:sp modelId="{40F6A13D-47AB-48B5-8072-9B6CAAC4FAAA}">
      <dsp:nvSpPr>
        <dsp:cNvPr id="0" name=""/>
        <dsp:cNvSpPr/>
      </dsp:nvSpPr>
      <dsp:spPr>
        <a:xfrm>
          <a:off x="1264019" y="1922183"/>
          <a:ext cx="3491760" cy="63912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ts val="0"/>
            </a:spcAft>
          </a:pPr>
          <a:r>
            <a:rPr lang="en-US" sz="2800" kern="1200" dirty="0" smtClean="0"/>
            <a:t>Doubles (2-10)</a:t>
          </a:r>
          <a:endParaRPr lang="en-US" sz="2800" kern="1200" dirty="0"/>
        </a:p>
      </dsp:txBody>
      <dsp:txXfrm>
        <a:off x="1282738" y="1940902"/>
        <a:ext cx="3454322" cy="601685"/>
      </dsp:txXfrm>
    </dsp:sp>
    <dsp:sp modelId="{5B6389ED-07BB-44AB-8C14-910A12A97F65}">
      <dsp:nvSpPr>
        <dsp:cNvPr id="0" name=""/>
        <dsp:cNvSpPr/>
      </dsp:nvSpPr>
      <dsp:spPr>
        <a:xfrm rot="5400000">
          <a:off x="2890064" y="2577285"/>
          <a:ext cx="239671" cy="28760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2923619" y="2601252"/>
        <a:ext cx="172563" cy="167770"/>
      </dsp:txXfrm>
    </dsp:sp>
    <dsp:sp modelId="{B78DD344-90F2-4E43-A212-6E2870068AD3}">
      <dsp:nvSpPr>
        <dsp:cNvPr id="0" name=""/>
        <dsp:cNvSpPr/>
      </dsp:nvSpPr>
      <dsp:spPr>
        <a:xfrm>
          <a:off x="1264019" y="2880868"/>
          <a:ext cx="3491760" cy="63912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Making 10s</a:t>
          </a:r>
          <a:endParaRPr lang="en-US" sz="2800" kern="1200" dirty="0"/>
        </a:p>
      </dsp:txBody>
      <dsp:txXfrm>
        <a:off x="1282738" y="2899587"/>
        <a:ext cx="3454322" cy="601685"/>
      </dsp:txXfrm>
    </dsp:sp>
    <dsp:sp modelId="{6AE446F1-AB85-496B-AEF4-30FBD73E0C97}">
      <dsp:nvSpPr>
        <dsp:cNvPr id="0" name=""/>
        <dsp:cNvSpPr/>
      </dsp:nvSpPr>
      <dsp:spPr>
        <a:xfrm rot="5400000">
          <a:off x="2890064" y="3535970"/>
          <a:ext cx="239671" cy="28760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2923619" y="3559937"/>
        <a:ext cx="172563" cy="167770"/>
      </dsp:txXfrm>
    </dsp:sp>
    <dsp:sp modelId="{6168051E-84DD-4F21-9198-0BED768DAD9B}">
      <dsp:nvSpPr>
        <dsp:cNvPr id="0" name=""/>
        <dsp:cNvSpPr/>
      </dsp:nvSpPr>
      <dsp:spPr>
        <a:xfrm>
          <a:off x="1264019" y="3839553"/>
          <a:ext cx="3491760" cy="63912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n</a:t>
          </a:r>
          <a:r>
            <a:rPr lang="en-US" sz="2800" u="sng" kern="1200" dirty="0" smtClean="0"/>
            <a:t>+</a:t>
          </a:r>
          <a:r>
            <a:rPr lang="en-US" sz="2800" kern="1200" dirty="0" smtClean="0"/>
            <a:t>2-9/2-9</a:t>
          </a:r>
          <a:r>
            <a:rPr lang="en-US" sz="2800" u="sng" kern="1200" dirty="0" smtClean="0"/>
            <a:t>+</a:t>
          </a:r>
          <a:r>
            <a:rPr lang="en-US" sz="2800" u="none" kern="1200" dirty="0" smtClean="0"/>
            <a:t>n</a:t>
          </a:r>
          <a:endParaRPr lang="en-US" sz="2800" u="none" kern="1200" dirty="0"/>
        </a:p>
      </dsp:txBody>
      <dsp:txXfrm>
        <a:off x="1282738" y="3858272"/>
        <a:ext cx="3454322" cy="601685"/>
      </dsp:txXfrm>
    </dsp:sp>
    <dsp:sp modelId="{A9562384-8EFB-4E8C-9E3E-585CAEBF7558}">
      <dsp:nvSpPr>
        <dsp:cNvPr id="0" name=""/>
        <dsp:cNvSpPr/>
      </dsp:nvSpPr>
      <dsp:spPr>
        <a:xfrm rot="5400000">
          <a:off x="2890064" y="4494654"/>
          <a:ext cx="239671" cy="28760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2923619" y="4518621"/>
        <a:ext cx="172563" cy="167770"/>
      </dsp:txXfrm>
    </dsp:sp>
    <dsp:sp modelId="{7420EC85-2297-4F6F-9FFE-40B01CCEBF3B}">
      <dsp:nvSpPr>
        <dsp:cNvPr id="0" name=""/>
        <dsp:cNvSpPr/>
      </dsp:nvSpPr>
      <dsp:spPr>
        <a:xfrm>
          <a:off x="1264019" y="4798238"/>
          <a:ext cx="3491760" cy="63912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ts val="0"/>
            </a:spcAft>
          </a:pPr>
          <a:r>
            <a:rPr lang="en-US" sz="2800" u="none" kern="1200" dirty="0" smtClean="0"/>
            <a:t>Missing number </a:t>
          </a:r>
        </a:p>
        <a:p>
          <a:pPr lvl="0" algn="ctr" defTabSz="1244600">
            <a:lnSpc>
              <a:spcPct val="90000"/>
            </a:lnSpc>
            <a:spcBef>
              <a:spcPct val="0"/>
            </a:spcBef>
            <a:spcAft>
              <a:spcPct val="35000"/>
            </a:spcAft>
          </a:pPr>
          <a:r>
            <a:rPr lang="en-US" sz="2800" u="none" kern="1200" dirty="0" smtClean="0"/>
            <a:t>3 </a:t>
          </a:r>
          <a:r>
            <a:rPr lang="en-US" sz="2800" u="sng" kern="1200" dirty="0" smtClean="0"/>
            <a:t>+</a:t>
          </a:r>
          <a:r>
            <a:rPr lang="en-US" sz="2800" u="none" kern="1200" dirty="0" smtClean="0"/>
            <a:t> n = 7</a:t>
          </a:r>
          <a:endParaRPr lang="en-US" sz="2800" u="none" kern="1200" dirty="0"/>
        </a:p>
      </dsp:txBody>
      <dsp:txXfrm>
        <a:off x="1282738" y="4816957"/>
        <a:ext cx="3454322" cy="601685"/>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888D5-FE5A-4406-8162-22A8B3EDD03F}">
      <dsp:nvSpPr>
        <dsp:cNvPr id="0" name=""/>
        <dsp:cNvSpPr/>
      </dsp:nvSpPr>
      <dsp:spPr>
        <a:xfrm>
          <a:off x="0" y="197399"/>
          <a:ext cx="7239000" cy="60840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Phoneme deletion and manipulation</a:t>
          </a:r>
          <a:endParaRPr lang="en-US" sz="2600" kern="1200" dirty="0"/>
        </a:p>
      </dsp:txBody>
      <dsp:txXfrm>
        <a:off x="29700" y="227099"/>
        <a:ext cx="7179600" cy="549000"/>
      </dsp:txXfrm>
    </dsp:sp>
    <dsp:sp modelId="{FA722365-6F86-4EA5-A50F-5EEE044DE3E9}">
      <dsp:nvSpPr>
        <dsp:cNvPr id="0" name=""/>
        <dsp:cNvSpPr/>
      </dsp:nvSpPr>
      <dsp:spPr>
        <a:xfrm>
          <a:off x="0" y="880679"/>
          <a:ext cx="7239000" cy="60840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Blending and segmenting individual phonemes</a:t>
          </a:r>
          <a:endParaRPr lang="en-US" sz="2600" kern="1200" dirty="0"/>
        </a:p>
      </dsp:txBody>
      <dsp:txXfrm>
        <a:off x="29700" y="910379"/>
        <a:ext cx="7179600" cy="549000"/>
      </dsp:txXfrm>
    </dsp:sp>
    <dsp:sp modelId="{3A3085BA-FF01-4538-A778-BE68FBCA87D3}">
      <dsp:nvSpPr>
        <dsp:cNvPr id="0" name=""/>
        <dsp:cNvSpPr/>
      </dsp:nvSpPr>
      <dsp:spPr>
        <a:xfrm>
          <a:off x="0" y="1563959"/>
          <a:ext cx="7239000" cy="60840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Onset-rime blending and segmenting</a:t>
          </a:r>
          <a:endParaRPr lang="en-US" sz="2600" kern="1200" dirty="0"/>
        </a:p>
      </dsp:txBody>
      <dsp:txXfrm>
        <a:off x="29700" y="1593659"/>
        <a:ext cx="7179600" cy="549000"/>
      </dsp:txXfrm>
    </dsp:sp>
    <dsp:sp modelId="{DE58E74A-0F04-4CF7-92F4-61F1F4CEFE1B}">
      <dsp:nvSpPr>
        <dsp:cNvPr id="0" name=""/>
        <dsp:cNvSpPr/>
      </dsp:nvSpPr>
      <dsp:spPr>
        <a:xfrm>
          <a:off x="0" y="2247240"/>
          <a:ext cx="7239000" cy="60840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Syllable segmenting and blending</a:t>
          </a:r>
          <a:endParaRPr lang="en-US" sz="2600" kern="1200" dirty="0"/>
        </a:p>
      </dsp:txBody>
      <dsp:txXfrm>
        <a:off x="29700" y="2276940"/>
        <a:ext cx="7179600" cy="549000"/>
      </dsp:txXfrm>
    </dsp:sp>
    <dsp:sp modelId="{ACBEAEE2-E76C-4C66-BB2F-F622BA20B6FE}">
      <dsp:nvSpPr>
        <dsp:cNvPr id="0" name=""/>
        <dsp:cNvSpPr/>
      </dsp:nvSpPr>
      <dsp:spPr>
        <a:xfrm>
          <a:off x="0" y="2930520"/>
          <a:ext cx="7239000" cy="60840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Rhyming</a:t>
          </a:r>
          <a:endParaRPr lang="en-US" sz="2600" kern="1200" dirty="0"/>
        </a:p>
      </dsp:txBody>
      <dsp:txXfrm>
        <a:off x="29700" y="2960220"/>
        <a:ext cx="7179600" cy="549000"/>
      </dsp:txXfrm>
    </dsp:sp>
    <dsp:sp modelId="{1CD237AB-D37A-4B63-8BB0-CF8D1D925BBF}">
      <dsp:nvSpPr>
        <dsp:cNvPr id="0" name=""/>
        <dsp:cNvSpPr/>
      </dsp:nvSpPr>
      <dsp:spPr>
        <a:xfrm>
          <a:off x="0" y="3613800"/>
          <a:ext cx="7239000" cy="60840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Word Comparison</a:t>
          </a:r>
          <a:endParaRPr lang="en-US" sz="2600" kern="1200" dirty="0"/>
        </a:p>
      </dsp:txBody>
      <dsp:txXfrm>
        <a:off x="29700" y="3643500"/>
        <a:ext cx="7179600" cy="549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2452C-1FBE-4110-97FF-2BF66291834A}">
      <dsp:nvSpPr>
        <dsp:cNvPr id="0" name=""/>
        <dsp:cNvSpPr/>
      </dsp:nvSpPr>
      <dsp:spPr>
        <a:xfrm>
          <a:off x="0" y="0"/>
          <a:ext cx="5440680" cy="132588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Tier 1 + Screening</a:t>
          </a:r>
        </a:p>
        <a:p>
          <a:pPr lvl="0" algn="l" defTabSz="1244600">
            <a:lnSpc>
              <a:spcPct val="90000"/>
            </a:lnSpc>
            <a:spcBef>
              <a:spcPct val="0"/>
            </a:spcBef>
            <a:spcAft>
              <a:spcPct val="35000"/>
            </a:spcAft>
          </a:pPr>
          <a:r>
            <a:rPr lang="en-US" sz="2800" kern="1200" dirty="0" smtClean="0">
              <a:solidFill>
                <a:srgbClr val="FFC000"/>
              </a:solidFill>
            </a:rPr>
            <a:t>Primary Prevention</a:t>
          </a:r>
          <a:endParaRPr lang="en-US" sz="2800" kern="1200" dirty="0">
            <a:solidFill>
              <a:srgbClr val="FFC000"/>
            </a:solidFill>
          </a:endParaRPr>
        </a:p>
      </dsp:txBody>
      <dsp:txXfrm>
        <a:off x="38834" y="38834"/>
        <a:ext cx="4009951" cy="1248212"/>
      </dsp:txXfrm>
    </dsp:sp>
    <dsp:sp modelId="{DDBEA08C-F378-4EA8-A6CE-87BB9200E5E5}">
      <dsp:nvSpPr>
        <dsp:cNvPr id="0" name=""/>
        <dsp:cNvSpPr/>
      </dsp:nvSpPr>
      <dsp:spPr>
        <a:xfrm>
          <a:off x="480059" y="1546860"/>
          <a:ext cx="5440680" cy="132588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Tier 2 + Progress Monitoring</a:t>
          </a:r>
        </a:p>
        <a:p>
          <a:pPr lvl="0" algn="l" defTabSz="1244600">
            <a:lnSpc>
              <a:spcPct val="90000"/>
            </a:lnSpc>
            <a:spcBef>
              <a:spcPct val="0"/>
            </a:spcBef>
            <a:spcAft>
              <a:spcPct val="35000"/>
            </a:spcAft>
          </a:pPr>
          <a:r>
            <a:rPr lang="en-US" sz="2800" kern="1200" dirty="0" smtClean="0">
              <a:solidFill>
                <a:srgbClr val="FFC000"/>
              </a:solidFill>
            </a:rPr>
            <a:t>Secondary Prevention</a:t>
          </a:r>
          <a:endParaRPr lang="en-US" sz="2800" kern="1200" dirty="0">
            <a:solidFill>
              <a:srgbClr val="FFC000"/>
            </a:solidFill>
          </a:endParaRPr>
        </a:p>
      </dsp:txBody>
      <dsp:txXfrm>
        <a:off x="518893" y="1585694"/>
        <a:ext cx="4021130" cy="1248212"/>
      </dsp:txXfrm>
    </dsp:sp>
    <dsp:sp modelId="{CD2512A8-EC66-4A3A-8EB5-EB90462D81AB}">
      <dsp:nvSpPr>
        <dsp:cNvPr id="0" name=""/>
        <dsp:cNvSpPr/>
      </dsp:nvSpPr>
      <dsp:spPr>
        <a:xfrm>
          <a:off x="960119" y="3093720"/>
          <a:ext cx="5440680" cy="132588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Tier 3 + Progress Monitoring </a:t>
          </a:r>
        </a:p>
        <a:p>
          <a:pPr lvl="0" algn="l" defTabSz="1244600">
            <a:lnSpc>
              <a:spcPct val="90000"/>
            </a:lnSpc>
            <a:spcBef>
              <a:spcPct val="0"/>
            </a:spcBef>
            <a:spcAft>
              <a:spcPct val="35000"/>
            </a:spcAft>
          </a:pPr>
          <a:r>
            <a:rPr lang="en-US" sz="2800" kern="1200" dirty="0" smtClean="0">
              <a:solidFill>
                <a:srgbClr val="FFC000"/>
              </a:solidFill>
            </a:rPr>
            <a:t>Tertiary Prevention</a:t>
          </a:r>
          <a:endParaRPr lang="en-US" sz="2800" kern="1200" dirty="0">
            <a:solidFill>
              <a:srgbClr val="FFC000"/>
            </a:solidFill>
          </a:endParaRPr>
        </a:p>
      </dsp:txBody>
      <dsp:txXfrm>
        <a:off x="998953" y="3132554"/>
        <a:ext cx="4021130" cy="1248212"/>
      </dsp:txXfrm>
    </dsp:sp>
    <dsp:sp modelId="{8A31511B-7BEB-4D16-B657-766AF5DB1BB5}">
      <dsp:nvSpPr>
        <dsp:cNvPr id="0" name=""/>
        <dsp:cNvSpPr/>
      </dsp:nvSpPr>
      <dsp:spPr>
        <a:xfrm>
          <a:off x="4578858" y="1005459"/>
          <a:ext cx="861822" cy="86182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4772768" y="1005459"/>
        <a:ext cx="474002" cy="648521"/>
      </dsp:txXfrm>
    </dsp:sp>
    <dsp:sp modelId="{A9ABD591-7EA5-409F-8B69-3DD21CD59C5F}">
      <dsp:nvSpPr>
        <dsp:cNvPr id="0" name=""/>
        <dsp:cNvSpPr/>
      </dsp:nvSpPr>
      <dsp:spPr>
        <a:xfrm>
          <a:off x="5058918" y="2543479"/>
          <a:ext cx="861822" cy="86182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5252828" y="2543479"/>
        <a:ext cx="474002" cy="648521"/>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F17DD-6BC8-4735-9485-0B19D24987C6}">
      <dsp:nvSpPr>
        <dsp:cNvPr id="0" name=""/>
        <dsp:cNvSpPr/>
      </dsp:nvSpPr>
      <dsp:spPr>
        <a:xfrm>
          <a:off x="1713685" y="0"/>
          <a:ext cx="1733846" cy="1733846"/>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I’m running on the treadmill-</a:t>
          </a:r>
        </a:p>
        <a:p>
          <a:pPr lvl="0" algn="ctr" defTabSz="889000">
            <a:lnSpc>
              <a:spcPct val="90000"/>
            </a:lnSpc>
            <a:spcBef>
              <a:spcPct val="0"/>
            </a:spcBef>
            <a:spcAft>
              <a:spcPct val="35000"/>
            </a:spcAft>
          </a:pPr>
          <a:endParaRPr lang="en-US" sz="2000" kern="1200" dirty="0"/>
        </a:p>
      </dsp:txBody>
      <dsp:txXfrm>
        <a:off x="1967601" y="253916"/>
        <a:ext cx="1226014" cy="1226014"/>
      </dsp:txXfrm>
    </dsp:sp>
    <dsp:sp modelId="{49D8BBD8-2843-4285-BBF8-7B84D24F3DFF}">
      <dsp:nvSpPr>
        <dsp:cNvPr id="0" name=""/>
        <dsp:cNvSpPr/>
      </dsp:nvSpPr>
      <dsp:spPr>
        <a:xfrm rot="3600167">
          <a:off x="2994505" y="1689367"/>
          <a:ext cx="459588" cy="585173"/>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028977" y="1746698"/>
        <a:ext cx="321712" cy="351103"/>
      </dsp:txXfrm>
    </dsp:sp>
    <dsp:sp modelId="{68F1923D-8DDC-4286-8A84-A86F0E2ADE8C}">
      <dsp:nvSpPr>
        <dsp:cNvPr id="0" name=""/>
        <dsp:cNvSpPr/>
      </dsp:nvSpPr>
      <dsp:spPr>
        <a:xfrm>
          <a:off x="3014073" y="2252590"/>
          <a:ext cx="1733846" cy="1733846"/>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I ran on the treadmill</a:t>
          </a:r>
          <a:endParaRPr lang="en-US" sz="2000" kern="1200" dirty="0"/>
        </a:p>
      </dsp:txBody>
      <dsp:txXfrm>
        <a:off x="3267989" y="2506506"/>
        <a:ext cx="1226014" cy="1226014"/>
      </dsp:txXfrm>
    </dsp:sp>
    <dsp:sp modelId="{60F176C9-8539-4442-893E-FE84E1488580}">
      <dsp:nvSpPr>
        <dsp:cNvPr id="0" name=""/>
        <dsp:cNvSpPr/>
      </dsp:nvSpPr>
      <dsp:spPr>
        <a:xfrm rot="10800000">
          <a:off x="2363876" y="2826927"/>
          <a:ext cx="459472" cy="585173"/>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2501718" y="2943962"/>
        <a:ext cx="321630" cy="351103"/>
      </dsp:txXfrm>
    </dsp:sp>
    <dsp:sp modelId="{B4C36966-EFBA-448D-9EAE-79E3D68CAD05}">
      <dsp:nvSpPr>
        <dsp:cNvPr id="0" name=""/>
        <dsp:cNvSpPr/>
      </dsp:nvSpPr>
      <dsp:spPr>
        <a:xfrm>
          <a:off x="413297" y="2252590"/>
          <a:ext cx="1733846" cy="1733846"/>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I am going to run on the treadmill</a:t>
          </a:r>
          <a:endParaRPr lang="en-US" sz="2000" kern="1200" dirty="0"/>
        </a:p>
      </dsp:txBody>
      <dsp:txXfrm>
        <a:off x="667213" y="2506506"/>
        <a:ext cx="1226014" cy="1226014"/>
      </dsp:txXfrm>
    </dsp:sp>
    <dsp:sp modelId="{E8BAFD06-F42B-4642-AA7F-81119656E2B1}">
      <dsp:nvSpPr>
        <dsp:cNvPr id="0" name=""/>
        <dsp:cNvSpPr/>
      </dsp:nvSpPr>
      <dsp:spPr>
        <a:xfrm rot="17999833">
          <a:off x="1694117" y="1711896"/>
          <a:ext cx="459588" cy="585173"/>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728589" y="1888635"/>
        <a:ext cx="321712" cy="351103"/>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F17DD-6BC8-4735-9485-0B19D24987C6}">
      <dsp:nvSpPr>
        <dsp:cNvPr id="0" name=""/>
        <dsp:cNvSpPr/>
      </dsp:nvSpPr>
      <dsp:spPr>
        <a:xfrm>
          <a:off x="1713685" y="252"/>
          <a:ext cx="1733846" cy="1733846"/>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r>
            <a:rPr lang="en-US" sz="2000" kern="1200" dirty="0" smtClean="0"/>
            <a:t>I’m at my extra math class</a:t>
          </a:r>
        </a:p>
        <a:p>
          <a:pPr lvl="0" algn="ctr" defTabSz="889000">
            <a:lnSpc>
              <a:spcPct val="90000"/>
            </a:lnSpc>
            <a:spcBef>
              <a:spcPct val="0"/>
            </a:spcBef>
            <a:spcAft>
              <a:spcPct val="35000"/>
            </a:spcAft>
          </a:pPr>
          <a:endParaRPr lang="en-US" sz="2000" kern="1200" dirty="0"/>
        </a:p>
      </dsp:txBody>
      <dsp:txXfrm>
        <a:off x="1967601" y="254168"/>
        <a:ext cx="1226014" cy="1226014"/>
      </dsp:txXfrm>
    </dsp:sp>
    <dsp:sp modelId="{49D8BBD8-2843-4285-BBF8-7B84D24F3DFF}">
      <dsp:nvSpPr>
        <dsp:cNvPr id="0" name=""/>
        <dsp:cNvSpPr/>
      </dsp:nvSpPr>
      <dsp:spPr>
        <a:xfrm rot="3600000">
          <a:off x="2994564" y="1689496"/>
          <a:ext cx="459472" cy="585173"/>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3029025" y="1746844"/>
        <a:ext cx="321630" cy="351103"/>
      </dsp:txXfrm>
    </dsp:sp>
    <dsp:sp modelId="{68F1923D-8DDC-4286-8A84-A86F0E2ADE8C}">
      <dsp:nvSpPr>
        <dsp:cNvPr id="0" name=""/>
        <dsp:cNvSpPr/>
      </dsp:nvSpPr>
      <dsp:spPr>
        <a:xfrm>
          <a:off x="3014073" y="2252590"/>
          <a:ext cx="1733846" cy="1733846"/>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I went to my extra math class</a:t>
          </a:r>
          <a:endParaRPr lang="en-US" sz="2000" kern="1200" dirty="0"/>
        </a:p>
      </dsp:txBody>
      <dsp:txXfrm>
        <a:off x="3267989" y="2506506"/>
        <a:ext cx="1226014" cy="1226014"/>
      </dsp:txXfrm>
    </dsp:sp>
    <dsp:sp modelId="{60F176C9-8539-4442-893E-FE84E1488580}">
      <dsp:nvSpPr>
        <dsp:cNvPr id="0" name=""/>
        <dsp:cNvSpPr/>
      </dsp:nvSpPr>
      <dsp:spPr>
        <a:xfrm rot="10800000">
          <a:off x="2363876" y="2826927"/>
          <a:ext cx="459472" cy="585173"/>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2501718" y="2943962"/>
        <a:ext cx="321630" cy="351103"/>
      </dsp:txXfrm>
    </dsp:sp>
    <dsp:sp modelId="{B4C36966-EFBA-448D-9EAE-79E3D68CAD05}">
      <dsp:nvSpPr>
        <dsp:cNvPr id="0" name=""/>
        <dsp:cNvSpPr/>
      </dsp:nvSpPr>
      <dsp:spPr>
        <a:xfrm>
          <a:off x="413297" y="2252590"/>
          <a:ext cx="1733846" cy="1733846"/>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I am going to my extra math class</a:t>
          </a:r>
          <a:endParaRPr lang="en-US" sz="2000" kern="1200" dirty="0"/>
        </a:p>
      </dsp:txBody>
      <dsp:txXfrm>
        <a:off x="667213" y="2506506"/>
        <a:ext cx="1226014" cy="1226014"/>
      </dsp:txXfrm>
    </dsp:sp>
    <dsp:sp modelId="{E8BAFD06-F42B-4642-AA7F-81119656E2B1}">
      <dsp:nvSpPr>
        <dsp:cNvPr id="0" name=""/>
        <dsp:cNvSpPr/>
      </dsp:nvSpPr>
      <dsp:spPr>
        <a:xfrm rot="18000000">
          <a:off x="1694176" y="1712020"/>
          <a:ext cx="459472" cy="585173"/>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1728637" y="1888742"/>
        <a:ext cx="321630" cy="351103"/>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F17DD-6BC8-4735-9485-0B19D24987C6}">
      <dsp:nvSpPr>
        <dsp:cNvPr id="0" name=""/>
        <dsp:cNvSpPr/>
      </dsp:nvSpPr>
      <dsp:spPr>
        <a:xfrm>
          <a:off x="1372939" y="307316"/>
          <a:ext cx="1826121" cy="1826121"/>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Build slow, stay loose, press on, my split looks good…</a:t>
          </a:r>
        </a:p>
      </dsp:txBody>
      <dsp:txXfrm>
        <a:off x="1640368" y="574745"/>
        <a:ext cx="1291263" cy="1291263"/>
      </dsp:txXfrm>
    </dsp:sp>
    <dsp:sp modelId="{49D8BBD8-2843-4285-BBF8-7B84D24F3DFF}">
      <dsp:nvSpPr>
        <dsp:cNvPr id="0" name=""/>
        <dsp:cNvSpPr/>
      </dsp:nvSpPr>
      <dsp:spPr>
        <a:xfrm rot="3600000">
          <a:off x="2721881" y="2088421"/>
          <a:ext cx="486399" cy="61631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758361" y="2148499"/>
        <a:ext cx="340479" cy="369789"/>
      </dsp:txXfrm>
    </dsp:sp>
    <dsp:sp modelId="{68F1923D-8DDC-4286-8A84-A86F0E2ADE8C}">
      <dsp:nvSpPr>
        <dsp:cNvPr id="0" name=""/>
        <dsp:cNvSpPr/>
      </dsp:nvSpPr>
      <dsp:spPr>
        <a:xfrm>
          <a:off x="2744867" y="2683564"/>
          <a:ext cx="1826121" cy="1826121"/>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I met my goal.</a:t>
          </a:r>
        </a:p>
        <a:p>
          <a:pPr lvl="0" algn="ctr" defTabSz="889000">
            <a:lnSpc>
              <a:spcPct val="90000"/>
            </a:lnSpc>
            <a:spcBef>
              <a:spcPct val="0"/>
            </a:spcBef>
            <a:spcAft>
              <a:spcPct val="35000"/>
            </a:spcAft>
          </a:pPr>
          <a:r>
            <a:rPr lang="en-US" sz="2000" kern="1200" dirty="0" smtClean="0"/>
            <a:t>I thought I could.</a:t>
          </a:r>
        </a:p>
        <a:p>
          <a:pPr lvl="0" algn="ctr" defTabSz="889000">
            <a:lnSpc>
              <a:spcPct val="90000"/>
            </a:lnSpc>
            <a:spcBef>
              <a:spcPct val="0"/>
            </a:spcBef>
            <a:spcAft>
              <a:spcPct val="35000"/>
            </a:spcAft>
          </a:pPr>
          <a:r>
            <a:rPr lang="en-US" sz="2000" kern="1200" dirty="0" smtClean="0"/>
            <a:t>I had some left over…</a:t>
          </a:r>
          <a:endParaRPr lang="en-US" sz="2000" kern="1200" dirty="0"/>
        </a:p>
      </dsp:txBody>
      <dsp:txXfrm>
        <a:off x="3012296" y="2950993"/>
        <a:ext cx="1291263" cy="1291263"/>
      </dsp:txXfrm>
    </dsp:sp>
    <dsp:sp modelId="{60F176C9-8539-4442-893E-FE84E1488580}">
      <dsp:nvSpPr>
        <dsp:cNvPr id="0" name=""/>
        <dsp:cNvSpPr/>
      </dsp:nvSpPr>
      <dsp:spPr>
        <a:xfrm rot="10800000">
          <a:off x="2056566" y="3288467"/>
          <a:ext cx="486399" cy="61631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2202486" y="3411730"/>
        <a:ext cx="340479" cy="369789"/>
      </dsp:txXfrm>
    </dsp:sp>
    <dsp:sp modelId="{B4C36966-EFBA-448D-9EAE-79E3D68CAD05}">
      <dsp:nvSpPr>
        <dsp:cNvPr id="0" name=""/>
        <dsp:cNvSpPr/>
      </dsp:nvSpPr>
      <dsp:spPr>
        <a:xfrm>
          <a:off x="1011" y="2683564"/>
          <a:ext cx="1826121" cy="1826121"/>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I am going to run 4 miles at a 8 min./mi pace</a:t>
          </a:r>
          <a:endParaRPr lang="en-US" sz="2000" kern="1200" dirty="0"/>
        </a:p>
      </dsp:txBody>
      <dsp:txXfrm>
        <a:off x="268440" y="2950993"/>
        <a:ext cx="1291263" cy="1291263"/>
      </dsp:txXfrm>
    </dsp:sp>
    <dsp:sp modelId="{E8BAFD06-F42B-4642-AA7F-81119656E2B1}">
      <dsp:nvSpPr>
        <dsp:cNvPr id="0" name=""/>
        <dsp:cNvSpPr/>
      </dsp:nvSpPr>
      <dsp:spPr>
        <a:xfrm rot="18000000">
          <a:off x="1349953" y="2112264"/>
          <a:ext cx="486399" cy="61631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1386433" y="2298712"/>
        <a:ext cx="340479" cy="369789"/>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F17DD-6BC8-4735-9485-0B19D24987C6}">
      <dsp:nvSpPr>
        <dsp:cNvPr id="0" name=""/>
        <dsp:cNvSpPr/>
      </dsp:nvSpPr>
      <dsp:spPr>
        <a:xfrm>
          <a:off x="1379281" y="297610"/>
          <a:ext cx="1834556" cy="1834556"/>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I circled my goal, I am going to focus on what I know…</a:t>
          </a:r>
        </a:p>
      </dsp:txBody>
      <dsp:txXfrm>
        <a:off x="1647946" y="566275"/>
        <a:ext cx="1297226" cy="1297226"/>
      </dsp:txXfrm>
    </dsp:sp>
    <dsp:sp modelId="{49D8BBD8-2843-4285-BBF8-7B84D24F3DFF}">
      <dsp:nvSpPr>
        <dsp:cNvPr id="0" name=""/>
        <dsp:cNvSpPr/>
      </dsp:nvSpPr>
      <dsp:spPr>
        <a:xfrm rot="3600000">
          <a:off x="2734454" y="2086942"/>
          <a:ext cx="488646" cy="61916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771103" y="2147297"/>
        <a:ext cx="342052" cy="371498"/>
      </dsp:txXfrm>
    </dsp:sp>
    <dsp:sp modelId="{68F1923D-8DDC-4286-8A84-A86F0E2ADE8C}">
      <dsp:nvSpPr>
        <dsp:cNvPr id="0" name=""/>
        <dsp:cNvSpPr/>
      </dsp:nvSpPr>
      <dsp:spPr>
        <a:xfrm>
          <a:off x="2757546" y="2684835"/>
          <a:ext cx="1834556" cy="1834556"/>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I met my goal.</a:t>
          </a:r>
        </a:p>
        <a:p>
          <a:pPr lvl="0" algn="ctr" defTabSz="889000">
            <a:lnSpc>
              <a:spcPct val="90000"/>
            </a:lnSpc>
            <a:spcBef>
              <a:spcPct val="0"/>
            </a:spcBef>
            <a:spcAft>
              <a:spcPct val="35000"/>
            </a:spcAft>
          </a:pPr>
          <a:r>
            <a:rPr lang="en-US" sz="2000" kern="1200" dirty="0" smtClean="0"/>
            <a:t>I thought I could.</a:t>
          </a:r>
        </a:p>
        <a:p>
          <a:pPr lvl="0" algn="ctr" defTabSz="889000">
            <a:lnSpc>
              <a:spcPct val="90000"/>
            </a:lnSpc>
            <a:spcBef>
              <a:spcPct val="0"/>
            </a:spcBef>
            <a:spcAft>
              <a:spcPct val="35000"/>
            </a:spcAft>
          </a:pPr>
          <a:r>
            <a:rPr lang="en-US" sz="2000" kern="1200" dirty="0" smtClean="0"/>
            <a:t>I even knew more…</a:t>
          </a:r>
          <a:endParaRPr lang="en-US" sz="2000" kern="1200" dirty="0"/>
        </a:p>
      </dsp:txBody>
      <dsp:txXfrm>
        <a:off x="3026211" y="2953500"/>
        <a:ext cx="1297226" cy="1297226"/>
      </dsp:txXfrm>
    </dsp:sp>
    <dsp:sp modelId="{60F176C9-8539-4442-893E-FE84E1488580}">
      <dsp:nvSpPr>
        <dsp:cNvPr id="0" name=""/>
        <dsp:cNvSpPr/>
      </dsp:nvSpPr>
      <dsp:spPr>
        <a:xfrm rot="10800000">
          <a:off x="2066066" y="3292532"/>
          <a:ext cx="488646" cy="61916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2212660" y="3416364"/>
        <a:ext cx="342052" cy="371498"/>
      </dsp:txXfrm>
    </dsp:sp>
    <dsp:sp modelId="{B4C36966-EFBA-448D-9EAE-79E3D68CAD05}">
      <dsp:nvSpPr>
        <dsp:cNvPr id="0" name=""/>
        <dsp:cNvSpPr/>
      </dsp:nvSpPr>
      <dsp:spPr>
        <a:xfrm>
          <a:off x="1016" y="2684835"/>
          <a:ext cx="1834556" cy="1834556"/>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I am going to solve 5 more problems in math class.</a:t>
          </a:r>
          <a:endParaRPr lang="en-US" sz="2000" kern="1200" dirty="0"/>
        </a:p>
      </dsp:txBody>
      <dsp:txXfrm>
        <a:off x="269681" y="2953500"/>
        <a:ext cx="1297226" cy="1297226"/>
      </dsp:txXfrm>
    </dsp:sp>
    <dsp:sp modelId="{E8BAFD06-F42B-4642-AA7F-81119656E2B1}">
      <dsp:nvSpPr>
        <dsp:cNvPr id="0" name=""/>
        <dsp:cNvSpPr/>
      </dsp:nvSpPr>
      <dsp:spPr>
        <a:xfrm rot="18000000">
          <a:off x="1356189" y="2110896"/>
          <a:ext cx="488646" cy="61916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1392838" y="2298205"/>
        <a:ext cx="342052" cy="371498"/>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66D6D-D5A8-4EAD-B3B3-C575AF0EEDC9}">
      <dsp:nvSpPr>
        <dsp:cNvPr id="0" name=""/>
        <dsp:cNvSpPr/>
      </dsp:nvSpPr>
      <dsp:spPr>
        <a:xfrm>
          <a:off x="4007" y="385893"/>
          <a:ext cx="1906838" cy="1313811"/>
        </a:xfrm>
        <a:prstGeom prst="roundRect">
          <a:avLst/>
        </a:prstGeom>
        <a:blipFill rotWithShape="1">
          <a:blip xmlns:r="http://schemas.openxmlformats.org/officeDocument/2006/relationships" r:embed="rId1"/>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7C483C-DEBF-4F43-84BF-C02D133AF37D}">
      <dsp:nvSpPr>
        <dsp:cNvPr id="0" name=""/>
        <dsp:cNvSpPr/>
      </dsp:nvSpPr>
      <dsp:spPr>
        <a:xfrm>
          <a:off x="4007" y="1699705"/>
          <a:ext cx="1906838" cy="707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lvl="0" algn="ctr" defTabSz="933450">
            <a:lnSpc>
              <a:spcPct val="90000"/>
            </a:lnSpc>
            <a:spcBef>
              <a:spcPct val="0"/>
            </a:spcBef>
            <a:spcAft>
              <a:spcPct val="35000"/>
            </a:spcAft>
          </a:pPr>
          <a:r>
            <a:rPr lang="en-US" sz="2100" kern="1200" dirty="0" smtClean="0"/>
            <a:t>Praise</a:t>
          </a:r>
          <a:endParaRPr lang="en-US" sz="2100" kern="1200" dirty="0"/>
        </a:p>
      </dsp:txBody>
      <dsp:txXfrm>
        <a:off x="4007" y="1699705"/>
        <a:ext cx="1906838" cy="707436"/>
      </dsp:txXfrm>
    </dsp:sp>
    <dsp:sp modelId="{4DA2773C-E6F9-49B2-AA4B-5A35781BC155}">
      <dsp:nvSpPr>
        <dsp:cNvPr id="0" name=""/>
        <dsp:cNvSpPr/>
      </dsp:nvSpPr>
      <dsp:spPr>
        <a:xfrm>
          <a:off x="2101608" y="385893"/>
          <a:ext cx="1906838" cy="1313811"/>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6000" b="-26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8B9CDB-D405-42DA-A509-B461A1FE5868}">
      <dsp:nvSpPr>
        <dsp:cNvPr id="0" name=""/>
        <dsp:cNvSpPr/>
      </dsp:nvSpPr>
      <dsp:spPr>
        <a:xfrm>
          <a:off x="2101608" y="1699705"/>
          <a:ext cx="1906838" cy="707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lvl="0" algn="ctr" defTabSz="933450">
            <a:lnSpc>
              <a:spcPct val="90000"/>
            </a:lnSpc>
            <a:spcBef>
              <a:spcPct val="0"/>
            </a:spcBef>
            <a:spcAft>
              <a:spcPct val="35000"/>
            </a:spcAft>
          </a:pPr>
          <a:r>
            <a:rPr lang="en-US" sz="2100" kern="1200" dirty="0" smtClean="0"/>
            <a:t>Self-Scoring</a:t>
          </a:r>
          <a:endParaRPr lang="en-US" sz="2100" kern="1200" dirty="0"/>
        </a:p>
      </dsp:txBody>
      <dsp:txXfrm>
        <a:off x="2101608" y="1699705"/>
        <a:ext cx="1906838" cy="707436"/>
      </dsp:txXfrm>
    </dsp:sp>
    <dsp:sp modelId="{26266BCA-0965-4224-A103-2A21F7A94FCA}">
      <dsp:nvSpPr>
        <dsp:cNvPr id="0" name=""/>
        <dsp:cNvSpPr/>
      </dsp:nvSpPr>
      <dsp:spPr>
        <a:xfrm>
          <a:off x="4199210" y="385893"/>
          <a:ext cx="1906838" cy="1313811"/>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3000" b="-13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70E2AA-7BB2-400C-9212-E3F508FD9558}">
      <dsp:nvSpPr>
        <dsp:cNvPr id="0" name=""/>
        <dsp:cNvSpPr/>
      </dsp:nvSpPr>
      <dsp:spPr>
        <a:xfrm>
          <a:off x="4199210" y="1699705"/>
          <a:ext cx="1906838" cy="707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lvl="0" algn="ctr" defTabSz="933450">
            <a:lnSpc>
              <a:spcPct val="90000"/>
            </a:lnSpc>
            <a:spcBef>
              <a:spcPct val="0"/>
            </a:spcBef>
            <a:spcAft>
              <a:spcPct val="35000"/>
            </a:spcAft>
          </a:pPr>
          <a:r>
            <a:rPr lang="en-US" sz="2100" kern="1200" dirty="0" smtClean="0"/>
            <a:t>Self-Charting</a:t>
          </a:r>
          <a:endParaRPr lang="en-US" sz="2100" kern="1200" dirty="0"/>
        </a:p>
      </dsp:txBody>
      <dsp:txXfrm>
        <a:off x="4199210" y="1699705"/>
        <a:ext cx="1906838" cy="707436"/>
      </dsp:txXfrm>
    </dsp:sp>
    <dsp:sp modelId="{2C3501A9-E567-4976-9F8D-1EE12F24D94A}">
      <dsp:nvSpPr>
        <dsp:cNvPr id="0" name=""/>
        <dsp:cNvSpPr/>
      </dsp:nvSpPr>
      <dsp:spPr>
        <a:xfrm>
          <a:off x="6296812" y="385893"/>
          <a:ext cx="1906838" cy="1313811"/>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3000" b="-23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F5B383-A78E-4E21-A59E-F1AD3D0E58CE}">
      <dsp:nvSpPr>
        <dsp:cNvPr id="0" name=""/>
        <dsp:cNvSpPr/>
      </dsp:nvSpPr>
      <dsp:spPr>
        <a:xfrm>
          <a:off x="6296812" y="1699705"/>
          <a:ext cx="1906838" cy="707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lvl="0" algn="ctr" defTabSz="933450">
            <a:lnSpc>
              <a:spcPct val="90000"/>
            </a:lnSpc>
            <a:spcBef>
              <a:spcPct val="0"/>
            </a:spcBef>
            <a:spcAft>
              <a:spcPct val="35000"/>
            </a:spcAft>
          </a:pPr>
          <a:r>
            <a:rPr lang="en-US" sz="2100" kern="1200" dirty="0" smtClean="0"/>
            <a:t>Choice</a:t>
          </a:r>
          <a:endParaRPr lang="en-US" sz="2100" kern="1200" dirty="0"/>
        </a:p>
      </dsp:txBody>
      <dsp:txXfrm>
        <a:off x="6296812" y="1699705"/>
        <a:ext cx="1906838" cy="707436"/>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588CF-D536-4A94-BC5E-E30A3DA4593A}">
      <dsp:nvSpPr>
        <dsp:cNvPr id="0" name=""/>
        <dsp:cNvSpPr/>
      </dsp:nvSpPr>
      <dsp:spPr>
        <a:xfrm>
          <a:off x="0" y="395763"/>
          <a:ext cx="5582932" cy="104247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smtClean="0"/>
            <a:t>Specify the requirements for success</a:t>
          </a:r>
          <a:endParaRPr lang="en-US" sz="2700" kern="1200"/>
        </a:p>
      </dsp:txBody>
      <dsp:txXfrm>
        <a:off x="50889" y="446652"/>
        <a:ext cx="5481154" cy="940692"/>
      </dsp:txXfrm>
    </dsp:sp>
    <dsp:sp modelId="{46BA3586-904A-4873-B68F-5EC08813951B}">
      <dsp:nvSpPr>
        <dsp:cNvPr id="0" name=""/>
        <dsp:cNvSpPr/>
      </dsp:nvSpPr>
      <dsp:spPr>
        <a:xfrm>
          <a:off x="0" y="1515994"/>
          <a:ext cx="5582932" cy="104247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smtClean="0"/>
            <a:t>Prompt monitoring and self-evaluation</a:t>
          </a:r>
          <a:endParaRPr lang="en-US" sz="2700" kern="1200"/>
        </a:p>
      </dsp:txBody>
      <dsp:txXfrm>
        <a:off x="50889" y="1566883"/>
        <a:ext cx="5481154" cy="940692"/>
      </dsp:txXfrm>
    </dsp:sp>
    <dsp:sp modelId="{FE63900D-E677-403F-9DCA-C7B1E43F9816}">
      <dsp:nvSpPr>
        <dsp:cNvPr id="0" name=""/>
        <dsp:cNvSpPr/>
      </dsp:nvSpPr>
      <dsp:spPr>
        <a:xfrm>
          <a:off x="0" y="2636224"/>
          <a:ext cx="5582932" cy="104247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Setting and achieving goals helps maintain high levels of motivation</a:t>
          </a:r>
          <a:endParaRPr lang="en-US" sz="2700" kern="1200" dirty="0"/>
        </a:p>
      </dsp:txBody>
      <dsp:txXfrm>
        <a:off x="50889" y="2687113"/>
        <a:ext cx="5481154" cy="940692"/>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010E1-99AF-4C1E-A726-36B79BA778EB}">
      <dsp:nvSpPr>
        <dsp:cNvPr id="0" name=""/>
        <dsp:cNvSpPr/>
      </dsp:nvSpPr>
      <dsp:spPr>
        <a:xfrm>
          <a:off x="0" y="88662"/>
          <a:ext cx="5669527" cy="491399"/>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0" i="0" kern="1200" dirty="0" smtClean="0"/>
            <a:t>Completion time &amp; accuracy </a:t>
          </a:r>
          <a:r>
            <a:rPr lang="en-US" sz="1600" b="0" i="0" kern="1200" dirty="0" smtClean="0"/>
            <a:t>(Skinner et al., 1993)</a:t>
          </a:r>
          <a:endParaRPr lang="en-US" sz="1600" kern="1200" dirty="0"/>
        </a:p>
      </dsp:txBody>
      <dsp:txXfrm>
        <a:off x="23988" y="112650"/>
        <a:ext cx="5621551" cy="443423"/>
      </dsp:txXfrm>
    </dsp:sp>
    <dsp:sp modelId="{F318FC23-DA69-4008-A7BE-A4F82B4412B6}">
      <dsp:nvSpPr>
        <dsp:cNvPr id="0" name=""/>
        <dsp:cNvSpPr/>
      </dsp:nvSpPr>
      <dsp:spPr>
        <a:xfrm>
          <a:off x="0" y="580062"/>
          <a:ext cx="5669527" cy="111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007"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b="0" i="0" kern="1200" dirty="0" smtClean="0"/>
            <a:t>Completing worksheet in x amount of time with 100% accuracy</a:t>
          </a:r>
          <a:endParaRPr lang="en-US" sz="1900" kern="1200" dirty="0"/>
        </a:p>
        <a:p>
          <a:pPr marL="171450" lvl="1" indent="-171450" algn="l" defTabSz="844550" rtl="0">
            <a:lnSpc>
              <a:spcPct val="90000"/>
            </a:lnSpc>
            <a:spcBef>
              <a:spcPct val="0"/>
            </a:spcBef>
            <a:spcAft>
              <a:spcPct val="20000"/>
            </a:spcAft>
            <a:buChar char="••"/>
          </a:pPr>
          <a:r>
            <a:rPr lang="en-US" sz="1900" b="0" i="0" kern="1200" dirty="0" smtClean="0"/>
            <a:t>Goal to reach criterion on 3 of 4 consecutive assessments</a:t>
          </a:r>
          <a:endParaRPr lang="en-US" sz="1900" kern="1200" dirty="0"/>
        </a:p>
      </dsp:txBody>
      <dsp:txXfrm>
        <a:off x="0" y="580062"/>
        <a:ext cx="5669527" cy="1117800"/>
      </dsp:txXfrm>
    </dsp:sp>
    <dsp:sp modelId="{FE536724-6208-44CE-9B03-752B7E1D6634}">
      <dsp:nvSpPr>
        <dsp:cNvPr id="0" name=""/>
        <dsp:cNvSpPr/>
      </dsp:nvSpPr>
      <dsp:spPr>
        <a:xfrm>
          <a:off x="0" y="1697862"/>
          <a:ext cx="5669527" cy="491399"/>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0" i="0" kern="1200" dirty="0" smtClean="0"/>
            <a:t>Digits correct/incorrect </a:t>
          </a:r>
          <a:r>
            <a:rPr lang="en-US" sz="1600" b="0" i="0" kern="1200" dirty="0" smtClean="0"/>
            <a:t>(Codding et al. 2009)</a:t>
          </a:r>
          <a:endParaRPr lang="en-US" sz="1600" kern="1200" dirty="0"/>
        </a:p>
      </dsp:txBody>
      <dsp:txXfrm>
        <a:off x="23988" y="1721850"/>
        <a:ext cx="5621551" cy="443423"/>
      </dsp:txXfrm>
    </dsp:sp>
    <dsp:sp modelId="{79A235B1-DC66-4A02-8D05-C65ACB0ECBF0}">
      <dsp:nvSpPr>
        <dsp:cNvPr id="0" name=""/>
        <dsp:cNvSpPr/>
      </dsp:nvSpPr>
      <dsp:spPr>
        <a:xfrm>
          <a:off x="0" y="2189262"/>
          <a:ext cx="5669527" cy="86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007"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b="0" i="0" kern="1200" smtClean="0"/>
            <a:t>Digits correct in x amount of time </a:t>
          </a:r>
          <a:endParaRPr lang="en-US" sz="1900" kern="1200"/>
        </a:p>
        <a:p>
          <a:pPr marL="171450" lvl="1" indent="-171450" algn="l" defTabSz="844550" rtl="0">
            <a:lnSpc>
              <a:spcPct val="90000"/>
            </a:lnSpc>
            <a:spcBef>
              <a:spcPct val="0"/>
            </a:spcBef>
            <a:spcAft>
              <a:spcPct val="20000"/>
            </a:spcAft>
            <a:buChar char="••"/>
          </a:pPr>
          <a:r>
            <a:rPr lang="en-US" sz="1900" b="0" i="0" kern="1200" smtClean="0"/>
            <a:t>E.g., Increase DC by one unit over previous assessment</a:t>
          </a:r>
          <a:endParaRPr lang="en-US" sz="1900" kern="1200"/>
        </a:p>
      </dsp:txBody>
      <dsp:txXfrm>
        <a:off x="0" y="2189262"/>
        <a:ext cx="5669527" cy="869400"/>
      </dsp:txXfrm>
    </dsp:sp>
    <dsp:sp modelId="{739C3C73-8764-4300-96DD-0FBB61B498C6}">
      <dsp:nvSpPr>
        <dsp:cNvPr id="0" name=""/>
        <dsp:cNvSpPr/>
      </dsp:nvSpPr>
      <dsp:spPr>
        <a:xfrm>
          <a:off x="0" y="3058662"/>
          <a:ext cx="5669527" cy="491399"/>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0" i="0" kern="1200" dirty="0" smtClean="0"/>
            <a:t>Accuracy of procedural steps </a:t>
          </a:r>
          <a:r>
            <a:rPr lang="en-US" sz="1600" b="0" i="0" kern="1200" dirty="0" smtClean="0"/>
            <a:t>(Fuchs et al., 2003)</a:t>
          </a:r>
          <a:endParaRPr lang="en-US" sz="2000" kern="1200" dirty="0"/>
        </a:p>
      </dsp:txBody>
      <dsp:txXfrm>
        <a:off x="23988" y="3082650"/>
        <a:ext cx="5621551" cy="443423"/>
      </dsp:txXfrm>
    </dsp:sp>
    <dsp:sp modelId="{2FC28DBE-1521-49F6-80CB-2941DAEFA967}">
      <dsp:nvSpPr>
        <dsp:cNvPr id="0" name=""/>
        <dsp:cNvSpPr/>
      </dsp:nvSpPr>
      <dsp:spPr>
        <a:xfrm>
          <a:off x="0" y="3550063"/>
          <a:ext cx="5669527" cy="86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007"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b="0" i="0" kern="1200" smtClean="0"/>
            <a:t>Number of procedural steps followed correctly.</a:t>
          </a:r>
          <a:endParaRPr lang="en-US" sz="1900" kern="1200"/>
        </a:p>
        <a:p>
          <a:pPr marL="171450" lvl="1" indent="-171450" algn="l" defTabSz="844550" rtl="0">
            <a:lnSpc>
              <a:spcPct val="90000"/>
            </a:lnSpc>
            <a:spcBef>
              <a:spcPct val="0"/>
            </a:spcBef>
            <a:spcAft>
              <a:spcPct val="20000"/>
            </a:spcAft>
            <a:buChar char="••"/>
          </a:pPr>
          <a:r>
            <a:rPr lang="en-US" sz="1900" b="0" i="0" kern="1200" smtClean="0"/>
            <a:t>Beat previous score or repeat 100% from last session.</a:t>
          </a:r>
          <a:endParaRPr lang="en-US" sz="1900" kern="1200"/>
        </a:p>
      </dsp:txBody>
      <dsp:txXfrm>
        <a:off x="0" y="3550063"/>
        <a:ext cx="5669527" cy="869400"/>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726F63-79D8-4A60-8D5E-E0DA0407DF72}">
      <dsp:nvSpPr>
        <dsp:cNvPr id="0" name=""/>
        <dsp:cNvSpPr/>
      </dsp:nvSpPr>
      <dsp:spPr>
        <a:xfrm>
          <a:off x="1615" y="80873"/>
          <a:ext cx="1564134" cy="234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8580" rIns="68580" bIns="0" numCol="1" spcCol="1270" anchor="b" anchorCtr="0">
          <a:noAutofit/>
        </a:bodyPr>
        <a:lstStyle/>
        <a:p>
          <a:pPr lvl="0" algn="ctr" defTabSz="800100">
            <a:lnSpc>
              <a:spcPct val="90000"/>
            </a:lnSpc>
            <a:spcBef>
              <a:spcPct val="0"/>
            </a:spcBef>
            <a:spcAft>
              <a:spcPct val="35000"/>
            </a:spcAft>
          </a:pPr>
          <a:r>
            <a:rPr lang="en-US" sz="1800" kern="1200" dirty="0" smtClean="0"/>
            <a:t>Tangible</a:t>
          </a:r>
          <a:endParaRPr lang="en-US" sz="1800" kern="1200" dirty="0"/>
        </a:p>
      </dsp:txBody>
      <dsp:txXfrm>
        <a:off x="1615" y="80873"/>
        <a:ext cx="1564134" cy="234620"/>
      </dsp:txXfrm>
    </dsp:sp>
    <dsp:sp modelId="{7809EC9C-81F5-4A1C-9F97-7F8D8A33C2E5}">
      <dsp:nvSpPr>
        <dsp:cNvPr id="0" name=""/>
        <dsp:cNvSpPr/>
      </dsp:nvSpPr>
      <dsp:spPr>
        <a:xfrm>
          <a:off x="1615" y="361995"/>
          <a:ext cx="1564134" cy="156413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C5717E-6B62-473A-B2FE-ABCE02169096}">
      <dsp:nvSpPr>
        <dsp:cNvPr id="0" name=""/>
        <dsp:cNvSpPr/>
      </dsp:nvSpPr>
      <dsp:spPr>
        <a:xfrm>
          <a:off x="1731090" y="80873"/>
          <a:ext cx="1564134" cy="234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8580" rIns="68580" bIns="0" numCol="1" spcCol="1270" anchor="b" anchorCtr="0">
          <a:noAutofit/>
        </a:bodyPr>
        <a:lstStyle/>
        <a:p>
          <a:pPr lvl="0" algn="ctr" defTabSz="800100">
            <a:lnSpc>
              <a:spcPct val="90000"/>
            </a:lnSpc>
            <a:spcBef>
              <a:spcPct val="0"/>
            </a:spcBef>
            <a:spcAft>
              <a:spcPct val="35000"/>
            </a:spcAft>
          </a:pPr>
          <a:r>
            <a:rPr lang="en-US" sz="1800" kern="1200" dirty="0" smtClean="0"/>
            <a:t>Edible</a:t>
          </a:r>
          <a:endParaRPr lang="en-US" sz="1800" kern="1200" dirty="0"/>
        </a:p>
      </dsp:txBody>
      <dsp:txXfrm>
        <a:off x="1731090" y="80873"/>
        <a:ext cx="1564134" cy="234620"/>
      </dsp:txXfrm>
    </dsp:sp>
    <dsp:sp modelId="{FF09B03C-A75F-4E9D-97EB-7D3761FBE880}">
      <dsp:nvSpPr>
        <dsp:cNvPr id="0" name=""/>
        <dsp:cNvSpPr/>
      </dsp:nvSpPr>
      <dsp:spPr>
        <a:xfrm>
          <a:off x="1731090" y="361995"/>
          <a:ext cx="1564134" cy="156413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4D97A9-4BCF-49B6-AB7E-3EA7B892AACD}">
      <dsp:nvSpPr>
        <dsp:cNvPr id="0" name=""/>
        <dsp:cNvSpPr/>
      </dsp:nvSpPr>
      <dsp:spPr>
        <a:xfrm>
          <a:off x="348687" y="2082543"/>
          <a:ext cx="2599465" cy="20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8580" rIns="68580" bIns="0" numCol="1" spcCol="1270" anchor="b" anchorCtr="0">
          <a:noAutofit/>
        </a:bodyPr>
        <a:lstStyle/>
        <a:p>
          <a:pPr lvl="0" algn="ctr" defTabSz="800100">
            <a:lnSpc>
              <a:spcPct val="90000"/>
            </a:lnSpc>
            <a:spcBef>
              <a:spcPct val="0"/>
            </a:spcBef>
            <a:spcAft>
              <a:spcPct val="35000"/>
            </a:spcAft>
          </a:pPr>
          <a:r>
            <a:rPr lang="en-US" sz="1800" kern="1200" dirty="0" smtClean="0"/>
            <a:t>Activity or Privilege</a:t>
          </a:r>
          <a:endParaRPr lang="en-US" sz="1800" kern="1200" dirty="0"/>
        </a:p>
      </dsp:txBody>
      <dsp:txXfrm>
        <a:off x="348687" y="2082543"/>
        <a:ext cx="2599465" cy="203598"/>
      </dsp:txXfrm>
    </dsp:sp>
    <dsp:sp modelId="{775913A9-C40F-4B78-A6B0-4097EA98644F}">
      <dsp:nvSpPr>
        <dsp:cNvPr id="0" name=""/>
        <dsp:cNvSpPr/>
      </dsp:nvSpPr>
      <dsp:spPr>
        <a:xfrm>
          <a:off x="866352" y="2348154"/>
          <a:ext cx="1564134" cy="156413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7F33F-4749-483C-829D-F9A037659439}">
      <dsp:nvSpPr>
        <dsp:cNvPr id="0" name=""/>
        <dsp:cNvSpPr/>
      </dsp:nvSpPr>
      <dsp:spPr>
        <a:xfrm>
          <a:off x="1251251" y="2014965"/>
          <a:ext cx="501310" cy="1432860"/>
        </a:xfrm>
        <a:custGeom>
          <a:avLst/>
          <a:gdLst/>
          <a:ahLst/>
          <a:cxnLst/>
          <a:rect l="0" t="0" r="0" b="0"/>
          <a:pathLst>
            <a:path>
              <a:moveTo>
                <a:pt x="0" y="0"/>
              </a:moveTo>
              <a:lnTo>
                <a:pt x="250655" y="0"/>
              </a:lnTo>
              <a:lnTo>
                <a:pt x="250655" y="1432860"/>
              </a:lnTo>
              <a:lnTo>
                <a:pt x="501310" y="143286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463956" y="2693445"/>
        <a:ext cx="75901" cy="75901"/>
      </dsp:txXfrm>
    </dsp:sp>
    <dsp:sp modelId="{1A4A04F7-868F-4B51-AB45-F478D4B3132A}">
      <dsp:nvSpPr>
        <dsp:cNvPr id="0" name=""/>
        <dsp:cNvSpPr/>
      </dsp:nvSpPr>
      <dsp:spPr>
        <a:xfrm>
          <a:off x="1251251" y="2014965"/>
          <a:ext cx="501310" cy="477620"/>
        </a:xfrm>
        <a:custGeom>
          <a:avLst/>
          <a:gdLst/>
          <a:ahLst/>
          <a:cxnLst/>
          <a:rect l="0" t="0" r="0" b="0"/>
          <a:pathLst>
            <a:path>
              <a:moveTo>
                <a:pt x="0" y="0"/>
              </a:moveTo>
              <a:lnTo>
                <a:pt x="250655" y="0"/>
              </a:lnTo>
              <a:lnTo>
                <a:pt x="250655" y="477620"/>
              </a:lnTo>
              <a:lnTo>
                <a:pt x="501310" y="47762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484596" y="2236465"/>
        <a:ext cx="34620" cy="34620"/>
      </dsp:txXfrm>
    </dsp:sp>
    <dsp:sp modelId="{DAEA5D81-8758-4558-B167-7BE7915EDA01}">
      <dsp:nvSpPr>
        <dsp:cNvPr id="0" name=""/>
        <dsp:cNvSpPr/>
      </dsp:nvSpPr>
      <dsp:spPr>
        <a:xfrm>
          <a:off x="1251251" y="1537345"/>
          <a:ext cx="501310" cy="477620"/>
        </a:xfrm>
        <a:custGeom>
          <a:avLst/>
          <a:gdLst/>
          <a:ahLst/>
          <a:cxnLst/>
          <a:rect l="0" t="0" r="0" b="0"/>
          <a:pathLst>
            <a:path>
              <a:moveTo>
                <a:pt x="0" y="477620"/>
              </a:moveTo>
              <a:lnTo>
                <a:pt x="250655" y="477620"/>
              </a:lnTo>
              <a:lnTo>
                <a:pt x="250655" y="0"/>
              </a:lnTo>
              <a:lnTo>
                <a:pt x="501310" y="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484596" y="1758845"/>
        <a:ext cx="34620" cy="34620"/>
      </dsp:txXfrm>
    </dsp:sp>
    <dsp:sp modelId="{72AB2D08-7E7B-44DA-97CD-3868F41717B6}">
      <dsp:nvSpPr>
        <dsp:cNvPr id="0" name=""/>
        <dsp:cNvSpPr/>
      </dsp:nvSpPr>
      <dsp:spPr>
        <a:xfrm>
          <a:off x="1251251" y="582105"/>
          <a:ext cx="501310" cy="1432860"/>
        </a:xfrm>
        <a:custGeom>
          <a:avLst/>
          <a:gdLst/>
          <a:ahLst/>
          <a:cxnLst/>
          <a:rect l="0" t="0" r="0" b="0"/>
          <a:pathLst>
            <a:path>
              <a:moveTo>
                <a:pt x="0" y="1432860"/>
              </a:moveTo>
              <a:lnTo>
                <a:pt x="250655" y="1432860"/>
              </a:lnTo>
              <a:lnTo>
                <a:pt x="250655" y="0"/>
              </a:lnTo>
              <a:lnTo>
                <a:pt x="501310" y="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463956" y="1260584"/>
        <a:ext cx="75901" cy="75901"/>
      </dsp:txXfrm>
    </dsp:sp>
    <dsp:sp modelId="{3AF74E27-74FD-49B1-BEF2-FC319D30FEF1}">
      <dsp:nvSpPr>
        <dsp:cNvPr id="0" name=""/>
        <dsp:cNvSpPr/>
      </dsp:nvSpPr>
      <dsp:spPr>
        <a:xfrm rot="16200000">
          <a:off x="-1141876" y="1632869"/>
          <a:ext cx="4022063" cy="7641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n-US" sz="3900" kern="1200" dirty="0" smtClean="0"/>
            <a:t>Increase Strength</a:t>
          </a:r>
          <a:endParaRPr lang="en-US" sz="3900" kern="1200" dirty="0"/>
        </a:p>
      </dsp:txBody>
      <dsp:txXfrm>
        <a:off x="-1141876" y="1632869"/>
        <a:ext cx="4022063" cy="764192"/>
      </dsp:txXfrm>
    </dsp:sp>
    <dsp:sp modelId="{EC06A2AE-E4FE-4B49-89C9-47BB9F5E66B0}">
      <dsp:nvSpPr>
        <dsp:cNvPr id="0" name=""/>
        <dsp:cNvSpPr/>
      </dsp:nvSpPr>
      <dsp:spPr>
        <a:xfrm>
          <a:off x="1752561" y="200009"/>
          <a:ext cx="2506550" cy="7641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Adjust Session Length, Frequency, or Total Duration</a:t>
          </a:r>
          <a:endParaRPr lang="en-US" sz="2000" kern="1200" dirty="0"/>
        </a:p>
      </dsp:txBody>
      <dsp:txXfrm>
        <a:off x="1752561" y="200009"/>
        <a:ext cx="2506550" cy="764192"/>
      </dsp:txXfrm>
    </dsp:sp>
    <dsp:sp modelId="{F4A39624-D98A-4051-A7AE-70D5ACC34BD6}">
      <dsp:nvSpPr>
        <dsp:cNvPr id="0" name=""/>
        <dsp:cNvSpPr/>
      </dsp:nvSpPr>
      <dsp:spPr>
        <a:xfrm>
          <a:off x="1752561" y="1155249"/>
          <a:ext cx="2506550" cy="7641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Increase OTPs</a:t>
          </a:r>
          <a:endParaRPr lang="en-US" sz="2700" kern="1200" dirty="0"/>
        </a:p>
      </dsp:txBody>
      <dsp:txXfrm>
        <a:off x="1752561" y="1155249"/>
        <a:ext cx="2506550" cy="764192"/>
      </dsp:txXfrm>
    </dsp:sp>
    <dsp:sp modelId="{C376F476-EAE5-42C8-9B54-1CDA51733638}">
      <dsp:nvSpPr>
        <dsp:cNvPr id="0" name=""/>
        <dsp:cNvSpPr/>
      </dsp:nvSpPr>
      <dsp:spPr>
        <a:xfrm>
          <a:off x="1752561" y="2110489"/>
          <a:ext cx="2506550" cy="7641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Alter the Task</a:t>
          </a:r>
          <a:endParaRPr lang="en-US" sz="2700" kern="1200" dirty="0"/>
        </a:p>
      </dsp:txBody>
      <dsp:txXfrm>
        <a:off x="1752561" y="2110489"/>
        <a:ext cx="2506550" cy="764192"/>
      </dsp:txXfrm>
    </dsp:sp>
    <dsp:sp modelId="{A3A8C613-DC9E-4A4E-8CFD-7ECB5B95735B}">
      <dsp:nvSpPr>
        <dsp:cNvPr id="0" name=""/>
        <dsp:cNvSpPr/>
      </dsp:nvSpPr>
      <dsp:spPr>
        <a:xfrm>
          <a:off x="1752561" y="3065729"/>
          <a:ext cx="2506550" cy="7641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Decrease Group Size</a:t>
          </a:r>
          <a:endParaRPr lang="en-US" sz="2700" kern="1200" dirty="0"/>
        </a:p>
      </dsp:txBody>
      <dsp:txXfrm>
        <a:off x="1752561" y="3065729"/>
        <a:ext cx="2506550" cy="764192"/>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0159C-E38B-4065-96F2-D5B90D61036C}">
      <dsp:nvSpPr>
        <dsp:cNvPr id="0" name=""/>
        <dsp:cNvSpPr/>
      </dsp:nvSpPr>
      <dsp:spPr>
        <a:xfrm>
          <a:off x="1347299" y="2014965"/>
          <a:ext cx="501310" cy="1432860"/>
        </a:xfrm>
        <a:custGeom>
          <a:avLst/>
          <a:gdLst/>
          <a:ahLst/>
          <a:cxnLst/>
          <a:rect l="0" t="0" r="0" b="0"/>
          <a:pathLst>
            <a:path>
              <a:moveTo>
                <a:pt x="0" y="0"/>
              </a:moveTo>
              <a:lnTo>
                <a:pt x="250655" y="0"/>
              </a:lnTo>
              <a:lnTo>
                <a:pt x="250655" y="1432860"/>
              </a:lnTo>
              <a:lnTo>
                <a:pt x="501310" y="143286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560003" y="2693445"/>
        <a:ext cx="75901" cy="75901"/>
      </dsp:txXfrm>
    </dsp:sp>
    <dsp:sp modelId="{DF7884EA-AA10-414F-8B3D-409C054C43E3}">
      <dsp:nvSpPr>
        <dsp:cNvPr id="0" name=""/>
        <dsp:cNvSpPr/>
      </dsp:nvSpPr>
      <dsp:spPr>
        <a:xfrm>
          <a:off x="1347299" y="2014965"/>
          <a:ext cx="501310" cy="477620"/>
        </a:xfrm>
        <a:custGeom>
          <a:avLst/>
          <a:gdLst/>
          <a:ahLst/>
          <a:cxnLst/>
          <a:rect l="0" t="0" r="0" b="0"/>
          <a:pathLst>
            <a:path>
              <a:moveTo>
                <a:pt x="0" y="0"/>
              </a:moveTo>
              <a:lnTo>
                <a:pt x="250655" y="0"/>
              </a:lnTo>
              <a:lnTo>
                <a:pt x="250655" y="477620"/>
              </a:lnTo>
              <a:lnTo>
                <a:pt x="501310" y="47762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580644" y="2236465"/>
        <a:ext cx="34620" cy="34620"/>
      </dsp:txXfrm>
    </dsp:sp>
    <dsp:sp modelId="{14BB1BD7-3061-45B3-8B4F-496F307A4E48}">
      <dsp:nvSpPr>
        <dsp:cNvPr id="0" name=""/>
        <dsp:cNvSpPr/>
      </dsp:nvSpPr>
      <dsp:spPr>
        <a:xfrm>
          <a:off x="1347299" y="1537345"/>
          <a:ext cx="501310" cy="477620"/>
        </a:xfrm>
        <a:custGeom>
          <a:avLst/>
          <a:gdLst/>
          <a:ahLst/>
          <a:cxnLst/>
          <a:rect l="0" t="0" r="0" b="0"/>
          <a:pathLst>
            <a:path>
              <a:moveTo>
                <a:pt x="0" y="477620"/>
              </a:moveTo>
              <a:lnTo>
                <a:pt x="250655" y="477620"/>
              </a:lnTo>
              <a:lnTo>
                <a:pt x="250655" y="0"/>
              </a:lnTo>
              <a:lnTo>
                <a:pt x="501310" y="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580644" y="1758845"/>
        <a:ext cx="34620" cy="34620"/>
      </dsp:txXfrm>
    </dsp:sp>
    <dsp:sp modelId="{FA743ECE-8FED-4D99-A0A5-4D146E03AA8A}">
      <dsp:nvSpPr>
        <dsp:cNvPr id="0" name=""/>
        <dsp:cNvSpPr/>
      </dsp:nvSpPr>
      <dsp:spPr>
        <a:xfrm>
          <a:off x="1347299" y="582105"/>
          <a:ext cx="501310" cy="1432860"/>
        </a:xfrm>
        <a:custGeom>
          <a:avLst/>
          <a:gdLst/>
          <a:ahLst/>
          <a:cxnLst/>
          <a:rect l="0" t="0" r="0" b="0"/>
          <a:pathLst>
            <a:path>
              <a:moveTo>
                <a:pt x="0" y="1432860"/>
              </a:moveTo>
              <a:lnTo>
                <a:pt x="250655" y="1432860"/>
              </a:lnTo>
              <a:lnTo>
                <a:pt x="250655" y="0"/>
              </a:lnTo>
              <a:lnTo>
                <a:pt x="501310" y="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560003" y="1260584"/>
        <a:ext cx="75901" cy="75901"/>
      </dsp:txXfrm>
    </dsp:sp>
    <dsp:sp modelId="{BAA909FF-F4C6-4E72-B093-C5759BB62D2C}">
      <dsp:nvSpPr>
        <dsp:cNvPr id="0" name=""/>
        <dsp:cNvSpPr/>
      </dsp:nvSpPr>
      <dsp:spPr>
        <a:xfrm rot="16200000">
          <a:off x="-1141876" y="1536821"/>
          <a:ext cx="4022063" cy="95628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kern="1200" dirty="0" smtClean="0"/>
            <a:t>Increase Complexity</a:t>
          </a:r>
          <a:endParaRPr lang="en-US" sz="3800" kern="1200" dirty="0"/>
        </a:p>
      </dsp:txBody>
      <dsp:txXfrm>
        <a:off x="-1141876" y="1536821"/>
        <a:ext cx="4022063" cy="956287"/>
      </dsp:txXfrm>
    </dsp:sp>
    <dsp:sp modelId="{4D29C2F4-8781-4980-8331-61B8B16C1BC6}">
      <dsp:nvSpPr>
        <dsp:cNvPr id="0" name=""/>
        <dsp:cNvSpPr/>
      </dsp:nvSpPr>
      <dsp:spPr>
        <a:xfrm>
          <a:off x="1848609" y="200009"/>
          <a:ext cx="2506550" cy="7641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Decrease Set Size</a:t>
          </a:r>
          <a:endParaRPr lang="en-US" sz="2800" kern="1200" dirty="0"/>
        </a:p>
      </dsp:txBody>
      <dsp:txXfrm>
        <a:off x="1848609" y="200009"/>
        <a:ext cx="2506550" cy="764192"/>
      </dsp:txXfrm>
    </dsp:sp>
    <dsp:sp modelId="{E5D06F96-1788-46DC-8531-29D8BE1984E7}">
      <dsp:nvSpPr>
        <dsp:cNvPr id="0" name=""/>
        <dsp:cNvSpPr/>
      </dsp:nvSpPr>
      <dsp:spPr>
        <a:xfrm>
          <a:off x="1848609" y="1155249"/>
          <a:ext cx="2506550" cy="7641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Add Salient Feedback</a:t>
          </a:r>
          <a:endParaRPr lang="en-US" sz="2800" kern="1200" dirty="0"/>
        </a:p>
      </dsp:txBody>
      <dsp:txXfrm>
        <a:off x="1848609" y="1155249"/>
        <a:ext cx="2506550" cy="764192"/>
      </dsp:txXfrm>
    </dsp:sp>
    <dsp:sp modelId="{80568F3A-1828-4582-A6B7-BB366B5FC83C}">
      <dsp:nvSpPr>
        <dsp:cNvPr id="0" name=""/>
        <dsp:cNvSpPr/>
      </dsp:nvSpPr>
      <dsp:spPr>
        <a:xfrm>
          <a:off x="1848609" y="2110489"/>
          <a:ext cx="2506550" cy="7641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Add Goal Attainment or Setting</a:t>
          </a:r>
          <a:endParaRPr lang="en-US" sz="2000" kern="1200" dirty="0"/>
        </a:p>
      </dsp:txBody>
      <dsp:txXfrm>
        <a:off x="1848609" y="2110489"/>
        <a:ext cx="2506550" cy="764192"/>
      </dsp:txXfrm>
    </dsp:sp>
    <dsp:sp modelId="{6D98BBB5-7F07-4B71-A53A-81D171D630CD}">
      <dsp:nvSpPr>
        <dsp:cNvPr id="0" name=""/>
        <dsp:cNvSpPr/>
      </dsp:nvSpPr>
      <dsp:spPr>
        <a:xfrm>
          <a:off x="1848609" y="3065729"/>
          <a:ext cx="2506550" cy="7641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Add Reinforcement</a:t>
          </a:r>
          <a:endParaRPr lang="en-US" sz="2700" kern="1200" dirty="0"/>
        </a:p>
      </dsp:txBody>
      <dsp:txXfrm>
        <a:off x="1848609" y="3065729"/>
        <a:ext cx="2506550" cy="7641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C9529-CE89-4BE6-9347-68F1BF8DE83B}">
      <dsp:nvSpPr>
        <dsp:cNvPr id="0" name=""/>
        <dsp:cNvSpPr/>
      </dsp:nvSpPr>
      <dsp:spPr>
        <a:xfrm>
          <a:off x="4355306" y="1708588"/>
          <a:ext cx="3090862" cy="735484"/>
        </a:xfrm>
        <a:custGeom>
          <a:avLst/>
          <a:gdLst/>
          <a:ahLst/>
          <a:cxnLst/>
          <a:rect l="0" t="0" r="0" b="0"/>
          <a:pathLst>
            <a:path>
              <a:moveTo>
                <a:pt x="0" y="0"/>
              </a:moveTo>
              <a:lnTo>
                <a:pt x="0" y="501211"/>
              </a:lnTo>
              <a:lnTo>
                <a:pt x="3090862" y="501211"/>
              </a:lnTo>
              <a:lnTo>
                <a:pt x="3090862" y="735484"/>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B6C158-4123-49DC-A810-6A1519922AB9}">
      <dsp:nvSpPr>
        <dsp:cNvPr id="0" name=""/>
        <dsp:cNvSpPr/>
      </dsp:nvSpPr>
      <dsp:spPr>
        <a:xfrm>
          <a:off x="4309586" y="1708588"/>
          <a:ext cx="91440" cy="735484"/>
        </a:xfrm>
        <a:custGeom>
          <a:avLst/>
          <a:gdLst/>
          <a:ahLst/>
          <a:cxnLst/>
          <a:rect l="0" t="0" r="0" b="0"/>
          <a:pathLst>
            <a:path>
              <a:moveTo>
                <a:pt x="45720" y="0"/>
              </a:moveTo>
              <a:lnTo>
                <a:pt x="45720" y="735484"/>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997A33-2D87-4B5A-A49C-CB45E53DB147}">
      <dsp:nvSpPr>
        <dsp:cNvPr id="0" name=""/>
        <dsp:cNvSpPr/>
      </dsp:nvSpPr>
      <dsp:spPr>
        <a:xfrm>
          <a:off x="1264443" y="1708588"/>
          <a:ext cx="3090862" cy="735484"/>
        </a:xfrm>
        <a:custGeom>
          <a:avLst/>
          <a:gdLst/>
          <a:ahLst/>
          <a:cxnLst/>
          <a:rect l="0" t="0" r="0" b="0"/>
          <a:pathLst>
            <a:path>
              <a:moveTo>
                <a:pt x="3090862" y="0"/>
              </a:moveTo>
              <a:lnTo>
                <a:pt x="3090862" y="501211"/>
              </a:lnTo>
              <a:lnTo>
                <a:pt x="0" y="501211"/>
              </a:lnTo>
              <a:lnTo>
                <a:pt x="0" y="735484"/>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BC52F2-6958-4372-B8F5-08DB4B3961BC}">
      <dsp:nvSpPr>
        <dsp:cNvPr id="0" name=""/>
        <dsp:cNvSpPr/>
      </dsp:nvSpPr>
      <dsp:spPr>
        <a:xfrm>
          <a:off x="3090862" y="102744"/>
          <a:ext cx="2528887" cy="160584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F5898F-52CF-48AD-97F2-6E7DA8507FE7}">
      <dsp:nvSpPr>
        <dsp:cNvPr id="0" name=""/>
        <dsp:cNvSpPr/>
      </dsp:nvSpPr>
      <dsp:spPr>
        <a:xfrm>
          <a:off x="3371850" y="369683"/>
          <a:ext cx="2528887" cy="1605843"/>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Screening</a:t>
          </a:r>
          <a:endParaRPr lang="en-US" sz="2400" kern="1200" dirty="0"/>
        </a:p>
      </dsp:txBody>
      <dsp:txXfrm>
        <a:off x="3418884" y="416717"/>
        <a:ext cx="2434819" cy="1511775"/>
      </dsp:txXfrm>
    </dsp:sp>
    <dsp:sp modelId="{9AC3DB1C-5CB6-41CA-8B95-9F83FF10E02B}">
      <dsp:nvSpPr>
        <dsp:cNvPr id="0" name=""/>
        <dsp:cNvSpPr/>
      </dsp:nvSpPr>
      <dsp:spPr>
        <a:xfrm>
          <a:off x="0" y="2444073"/>
          <a:ext cx="2528887" cy="160584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7B8844-9F2C-4E17-BEB2-B148712DCCA5}">
      <dsp:nvSpPr>
        <dsp:cNvPr id="0" name=""/>
        <dsp:cNvSpPr/>
      </dsp:nvSpPr>
      <dsp:spPr>
        <a:xfrm>
          <a:off x="280987" y="2711011"/>
          <a:ext cx="2528887" cy="1605843"/>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Tier 1 + Progress Monitoring</a:t>
          </a:r>
          <a:endParaRPr lang="en-US" sz="2400" kern="1200" dirty="0"/>
        </a:p>
      </dsp:txBody>
      <dsp:txXfrm>
        <a:off x="328021" y="2758045"/>
        <a:ext cx="2434819" cy="1511775"/>
      </dsp:txXfrm>
    </dsp:sp>
    <dsp:sp modelId="{7D9F0480-98D0-4D3E-B742-073C06CE4296}">
      <dsp:nvSpPr>
        <dsp:cNvPr id="0" name=""/>
        <dsp:cNvSpPr/>
      </dsp:nvSpPr>
      <dsp:spPr>
        <a:xfrm>
          <a:off x="3090862" y="2444073"/>
          <a:ext cx="2528887" cy="160584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B99620-A670-4DCE-805F-13866AE433BA}">
      <dsp:nvSpPr>
        <dsp:cNvPr id="0" name=""/>
        <dsp:cNvSpPr/>
      </dsp:nvSpPr>
      <dsp:spPr>
        <a:xfrm>
          <a:off x="3371850" y="2711011"/>
          <a:ext cx="2528887" cy="1605843"/>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Tier 2 + Progress Monitoring</a:t>
          </a:r>
          <a:endParaRPr lang="en-US" sz="2400" kern="1200" dirty="0"/>
        </a:p>
      </dsp:txBody>
      <dsp:txXfrm>
        <a:off x="3418884" y="2758045"/>
        <a:ext cx="2434819" cy="1511775"/>
      </dsp:txXfrm>
    </dsp:sp>
    <dsp:sp modelId="{F71CCB8E-BB6E-4F21-BC86-72FAA489B225}">
      <dsp:nvSpPr>
        <dsp:cNvPr id="0" name=""/>
        <dsp:cNvSpPr/>
      </dsp:nvSpPr>
      <dsp:spPr>
        <a:xfrm>
          <a:off x="6181725" y="2444073"/>
          <a:ext cx="2528887" cy="160584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31442C-C125-4ED5-8A40-CD0DAE0646D0}">
      <dsp:nvSpPr>
        <dsp:cNvPr id="0" name=""/>
        <dsp:cNvSpPr/>
      </dsp:nvSpPr>
      <dsp:spPr>
        <a:xfrm>
          <a:off x="6462712" y="2711011"/>
          <a:ext cx="2528887" cy="1605843"/>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Tier 3 + Progress Monitoring</a:t>
          </a:r>
          <a:endParaRPr lang="en-US" sz="2400" kern="1200" dirty="0"/>
        </a:p>
      </dsp:txBody>
      <dsp:txXfrm>
        <a:off x="6509746" y="2758045"/>
        <a:ext cx="2434819" cy="1511775"/>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6291A-F3CA-4736-BFA5-793E61CA542C}">
      <dsp:nvSpPr>
        <dsp:cNvPr id="0" name=""/>
        <dsp:cNvSpPr/>
      </dsp:nvSpPr>
      <dsp:spPr>
        <a:xfrm>
          <a:off x="2811376" y="1929409"/>
          <a:ext cx="1842368" cy="184236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Tier 2 Services</a:t>
          </a:r>
          <a:endParaRPr lang="en-US" sz="2600" kern="1200" dirty="0"/>
        </a:p>
      </dsp:txBody>
      <dsp:txXfrm>
        <a:off x="3081185" y="2199218"/>
        <a:ext cx="1302750" cy="1302750"/>
      </dsp:txXfrm>
    </dsp:sp>
    <dsp:sp modelId="{DBD05215-8A36-45A5-ABB2-9FE2A8563AF9}">
      <dsp:nvSpPr>
        <dsp:cNvPr id="0" name=""/>
        <dsp:cNvSpPr/>
      </dsp:nvSpPr>
      <dsp:spPr>
        <a:xfrm rot="11700000">
          <a:off x="1417364" y="2151469"/>
          <a:ext cx="1371657" cy="525075"/>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784459A-A5A1-488C-B134-DBAA1E89E85F}">
      <dsp:nvSpPr>
        <dsp:cNvPr id="0" name=""/>
        <dsp:cNvSpPr/>
      </dsp:nvSpPr>
      <dsp:spPr>
        <a:xfrm>
          <a:off x="565608" y="1536400"/>
          <a:ext cx="1750250" cy="140020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en-US" sz="3000" kern="1200" dirty="0" smtClean="0"/>
            <a:t>Don’t Want To</a:t>
          </a:r>
          <a:endParaRPr lang="en-US" sz="3000" kern="1200" dirty="0"/>
        </a:p>
      </dsp:txBody>
      <dsp:txXfrm>
        <a:off x="606618" y="1577410"/>
        <a:ext cx="1668230" cy="1318180"/>
      </dsp:txXfrm>
    </dsp:sp>
    <dsp:sp modelId="{899A08FF-D6C9-49E1-A86D-003CBB5552C6}">
      <dsp:nvSpPr>
        <dsp:cNvPr id="0" name=""/>
        <dsp:cNvSpPr/>
      </dsp:nvSpPr>
      <dsp:spPr>
        <a:xfrm rot="14700000">
          <a:off x="2333840" y="1059255"/>
          <a:ext cx="1371657" cy="525075"/>
        </a:xfrm>
        <a:prstGeom prst="lef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329A448-8420-42F8-BCB6-DE27ABFD8BF9}">
      <dsp:nvSpPr>
        <dsp:cNvPr id="0" name=""/>
        <dsp:cNvSpPr/>
      </dsp:nvSpPr>
      <dsp:spPr>
        <a:xfrm>
          <a:off x="1854700" y="121"/>
          <a:ext cx="1750250" cy="140020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en-US" sz="3000" kern="1200" dirty="0" smtClean="0"/>
            <a:t>Not Enough Practice</a:t>
          </a:r>
          <a:endParaRPr lang="en-US" sz="3000" kern="1200" dirty="0"/>
        </a:p>
      </dsp:txBody>
      <dsp:txXfrm>
        <a:off x="1895710" y="41131"/>
        <a:ext cx="1668230" cy="1318180"/>
      </dsp:txXfrm>
    </dsp:sp>
    <dsp:sp modelId="{F9FF5EEC-F670-4ECA-A32D-0526EDF68D62}">
      <dsp:nvSpPr>
        <dsp:cNvPr id="0" name=""/>
        <dsp:cNvSpPr/>
      </dsp:nvSpPr>
      <dsp:spPr>
        <a:xfrm rot="17700000">
          <a:off x="3759623" y="1059255"/>
          <a:ext cx="1371657" cy="525075"/>
        </a:xfrm>
        <a:prstGeom prst="lef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E3D69DA-758A-415B-BB7D-9E62B9EBCD93}">
      <dsp:nvSpPr>
        <dsp:cNvPr id="0" name=""/>
        <dsp:cNvSpPr/>
      </dsp:nvSpPr>
      <dsp:spPr>
        <a:xfrm>
          <a:off x="3860170" y="121"/>
          <a:ext cx="1750250" cy="1400200"/>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en-US" sz="3000" kern="1200" dirty="0" smtClean="0"/>
            <a:t>Need More Help</a:t>
          </a:r>
          <a:endParaRPr lang="en-US" sz="3000" kern="1200" dirty="0"/>
        </a:p>
      </dsp:txBody>
      <dsp:txXfrm>
        <a:off x="3901180" y="41131"/>
        <a:ext cx="1668230" cy="1318180"/>
      </dsp:txXfrm>
    </dsp:sp>
    <dsp:sp modelId="{5A335B04-C90C-447C-B3B3-01EFF14B7F0B}">
      <dsp:nvSpPr>
        <dsp:cNvPr id="0" name=""/>
        <dsp:cNvSpPr/>
      </dsp:nvSpPr>
      <dsp:spPr>
        <a:xfrm rot="20700000">
          <a:off x="4676098" y="2151469"/>
          <a:ext cx="1371657" cy="525075"/>
        </a:xfrm>
        <a:prstGeom prst="lef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B6C222A-30FD-4233-B883-0180A1395A6B}">
      <dsp:nvSpPr>
        <dsp:cNvPr id="0" name=""/>
        <dsp:cNvSpPr/>
      </dsp:nvSpPr>
      <dsp:spPr>
        <a:xfrm>
          <a:off x="5149261" y="1536400"/>
          <a:ext cx="1750250" cy="140020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en-US" sz="3000" kern="1200" dirty="0" smtClean="0"/>
            <a:t>Its Too Hard</a:t>
          </a:r>
          <a:endParaRPr lang="en-US" sz="3000" kern="1200" dirty="0"/>
        </a:p>
      </dsp:txBody>
      <dsp:txXfrm>
        <a:off x="5190271" y="1577410"/>
        <a:ext cx="1668230" cy="1318180"/>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D0779-2015-404B-9C26-4DA11E75E8B2}">
      <dsp:nvSpPr>
        <dsp:cNvPr id="0" name=""/>
        <dsp:cNvSpPr/>
      </dsp:nvSpPr>
      <dsp:spPr>
        <a:xfrm>
          <a:off x="773311" y="2380"/>
          <a:ext cx="2154287" cy="107714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n-US" sz="3300" kern="1200" dirty="0" smtClean="0"/>
            <a:t>Borderline</a:t>
          </a:r>
          <a:endParaRPr lang="en-US" sz="3300" kern="1200" dirty="0"/>
        </a:p>
      </dsp:txBody>
      <dsp:txXfrm>
        <a:off x="804859" y="33928"/>
        <a:ext cx="2091191" cy="1014047"/>
      </dsp:txXfrm>
    </dsp:sp>
    <dsp:sp modelId="{C3171529-A7A9-4C6A-85FD-7FB2AAF2649D}">
      <dsp:nvSpPr>
        <dsp:cNvPr id="0" name=""/>
        <dsp:cNvSpPr/>
      </dsp:nvSpPr>
      <dsp:spPr>
        <a:xfrm>
          <a:off x="988739" y="1079523"/>
          <a:ext cx="215428" cy="807857"/>
        </a:xfrm>
        <a:custGeom>
          <a:avLst/>
          <a:gdLst/>
          <a:ahLst/>
          <a:cxnLst/>
          <a:rect l="0" t="0" r="0" b="0"/>
          <a:pathLst>
            <a:path>
              <a:moveTo>
                <a:pt x="0" y="0"/>
              </a:moveTo>
              <a:lnTo>
                <a:pt x="0" y="807857"/>
              </a:lnTo>
              <a:lnTo>
                <a:pt x="215428" y="807857"/>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CD1DBFF-65C0-4F90-BADE-E257310583FA}">
      <dsp:nvSpPr>
        <dsp:cNvPr id="0" name=""/>
        <dsp:cNvSpPr/>
      </dsp:nvSpPr>
      <dsp:spPr>
        <a:xfrm>
          <a:off x="1204168" y="1348809"/>
          <a:ext cx="2211660" cy="1077143"/>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Progress is Monitored BUT Intervention is NOT Delivered</a:t>
          </a:r>
          <a:endParaRPr lang="en-US" sz="2000" kern="1200" dirty="0"/>
        </a:p>
      </dsp:txBody>
      <dsp:txXfrm>
        <a:off x="1235716" y="1380357"/>
        <a:ext cx="2148564" cy="1014047"/>
      </dsp:txXfrm>
    </dsp:sp>
    <dsp:sp modelId="{D5C394EB-0530-4645-A8C4-DA0BE373418E}">
      <dsp:nvSpPr>
        <dsp:cNvPr id="0" name=""/>
        <dsp:cNvSpPr/>
      </dsp:nvSpPr>
      <dsp:spPr>
        <a:xfrm>
          <a:off x="988739" y="1079523"/>
          <a:ext cx="215428" cy="2154287"/>
        </a:xfrm>
        <a:custGeom>
          <a:avLst/>
          <a:gdLst/>
          <a:ahLst/>
          <a:cxnLst/>
          <a:rect l="0" t="0" r="0" b="0"/>
          <a:pathLst>
            <a:path>
              <a:moveTo>
                <a:pt x="0" y="0"/>
              </a:moveTo>
              <a:lnTo>
                <a:pt x="0" y="2154287"/>
              </a:lnTo>
              <a:lnTo>
                <a:pt x="215428" y="2154287"/>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D681AC8-501A-482F-A70C-FC7926434BEE}">
      <dsp:nvSpPr>
        <dsp:cNvPr id="0" name=""/>
        <dsp:cNvSpPr/>
      </dsp:nvSpPr>
      <dsp:spPr>
        <a:xfrm>
          <a:off x="1204168" y="2695238"/>
          <a:ext cx="1723429" cy="1077143"/>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Borderline Risk</a:t>
          </a:r>
          <a:endParaRPr lang="en-US" sz="2000" kern="1200" dirty="0"/>
        </a:p>
      </dsp:txBody>
      <dsp:txXfrm>
        <a:off x="1235716" y="2726786"/>
        <a:ext cx="1660333" cy="1014047"/>
      </dsp:txXfrm>
    </dsp:sp>
    <dsp:sp modelId="{872923B1-C80B-4A91-AAFC-71CB35C6614C}">
      <dsp:nvSpPr>
        <dsp:cNvPr id="0" name=""/>
        <dsp:cNvSpPr/>
      </dsp:nvSpPr>
      <dsp:spPr>
        <a:xfrm>
          <a:off x="988739" y="1079523"/>
          <a:ext cx="215428" cy="3500716"/>
        </a:xfrm>
        <a:custGeom>
          <a:avLst/>
          <a:gdLst/>
          <a:ahLst/>
          <a:cxnLst/>
          <a:rect l="0" t="0" r="0" b="0"/>
          <a:pathLst>
            <a:path>
              <a:moveTo>
                <a:pt x="0" y="0"/>
              </a:moveTo>
              <a:lnTo>
                <a:pt x="0" y="3500716"/>
              </a:lnTo>
              <a:lnTo>
                <a:pt x="215428" y="3500716"/>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F7AA802-2409-4721-A97C-641C1EDEC1D1}">
      <dsp:nvSpPr>
        <dsp:cNvPr id="0" name=""/>
        <dsp:cNvSpPr/>
      </dsp:nvSpPr>
      <dsp:spPr>
        <a:xfrm>
          <a:off x="1204168" y="4041668"/>
          <a:ext cx="1723429" cy="1077143"/>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Between 25</a:t>
          </a:r>
          <a:r>
            <a:rPr lang="en-US" sz="2000" kern="1200" baseline="30000" dirty="0" smtClean="0"/>
            <a:t>th</a:t>
          </a:r>
          <a:r>
            <a:rPr lang="en-US" sz="2000" kern="1200" dirty="0" smtClean="0"/>
            <a:t> &amp; 35</a:t>
          </a:r>
          <a:r>
            <a:rPr lang="en-US" sz="2000" kern="1200" baseline="30000" dirty="0" smtClean="0"/>
            <a:t>th</a:t>
          </a:r>
          <a:r>
            <a:rPr lang="en-US" sz="2000" kern="1200" dirty="0" smtClean="0"/>
            <a:t> Percentile</a:t>
          </a:r>
          <a:endParaRPr lang="en-US" sz="2000" kern="1200" dirty="0"/>
        </a:p>
      </dsp:txBody>
      <dsp:txXfrm>
        <a:off x="1235716" y="4073216"/>
        <a:ext cx="1660333" cy="1014047"/>
      </dsp:txXfrm>
    </dsp:sp>
    <dsp:sp modelId="{E9DAF0D5-A343-42D5-AD5D-21D8A97715F0}">
      <dsp:nvSpPr>
        <dsp:cNvPr id="0" name=""/>
        <dsp:cNvSpPr/>
      </dsp:nvSpPr>
      <dsp:spPr>
        <a:xfrm>
          <a:off x="3523542" y="2380"/>
          <a:ext cx="2154287" cy="107714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n-US" sz="3300" kern="1200" dirty="0" smtClean="0"/>
            <a:t>Tier 2</a:t>
          </a:r>
          <a:endParaRPr lang="en-US" sz="3300" kern="1200" dirty="0"/>
        </a:p>
      </dsp:txBody>
      <dsp:txXfrm>
        <a:off x="3555090" y="33928"/>
        <a:ext cx="2091191" cy="1014047"/>
      </dsp:txXfrm>
    </dsp:sp>
    <dsp:sp modelId="{74CEFA09-33A6-4B49-A2BF-8D47CEF8FC81}">
      <dsp:nvSpPr>
        <dsp:cNvPr id="0" name=""/>
        <dsp:cNvSpPr/>
      </dsp:nvSpPr>
      <dsp:spPr>
        <a:xfrm>
          <a:off x="3738971" y="1079523"/>
          <a:ext cx="215428" cy="807857"/>
        </a:xfrm>
        <a:custGeom>
          <a:avLst/>
          <a:gdLst/>
          <a:ahLst/>
          <a:cxnLst/>
          <a:rect l="0" t="0" r="0" b="0"/>
          <a:pathLst>
            <a:path>
              <a:moveTo>
                <a:pt x="0" y="0"/>
              </a:moveTo>
              <a:lnTo>
                <a:pt x="0" y="807857"/>
              </a:lnTo>
              <a:lnTo>
                <a:pt x="215428" y="807857"/>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87EFBA1-C9F4-46EC-80B2-1B3DE4320370}">
      <dsp:nvSpPr>
        <dsp:cNvPr id="0" name=""/>
        <dsp:cNvSpPr/>
      </dsp:nvSpPr>
      <dsp:spPr>
        <a:xfrm>
          <a:off x="3954400" y="1348809"/>
          <a:ext cx="1723429" cy="1077143"/>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Strategic Group Delivered Interventions</a:t>
          </a:r>
          <a:endParaRPr lang="en-US" sz="2000" kern="1200" dirty="0"/>
        </a:p>
      </dsp:txBody>
      <dsp:txXfrm>
        <a:off x="3985948" y="1380357"/>
        <a:ext cx="1660333" cy="1014047"/>
      </dsp:txXfrm>
    </dsp:sp>
    <dsp:sp modelId="{D92EF3E5-A21C-4DC3-92D2-136183B5EAEC}">
      <dsp:nvSpPr>
        <dsp:cNvPr id="0" name=""/>
        <dsp:cNvSpPr/>
      </dsp:nvSpPr>
      <dsp:spPr>
        <a:xfrm>
          <a:off x="3738971" y="1079523"/>
          <a:ext cx="215428" cy="2154287"/>
        </a:xfrm>
        <a:custGeom>
          <a:avLst/>
          <a:gdLst/>
          <a:ahLst/>
          <a:cxnLst/>
          <a:rect l="0" t="0" r="0" b="0"/>
          <a:pathLst>
            <a:path>
              <a:moveTo>
                <a:pt x="0" y="0"/>
              </a:moveTo>
              <a:lnTo>
                <a:pt x="0" y="2154287"/>
              </a:lnTo>
              <a:lnTo>
                <a:pt x="215428" y="2154287"/>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B5948EA-F683-4A04-B711-E0C215C4962A}">
      <dsp:nvSpPr>
        <dsp:cNvPr id="0" name=""/>
        <dsp:cNvSpPr/>
      </dsp:nvSpPr>
      <dsp:spPr>
        <a:xfrm>
          <a:off x="3954400" y="2695238"/>
          <a:ext cx="1723429" cy="1077143"/>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Some Risk</a:t>
          </a:r>
          <a:endParaRPr lang="en-US" sz="2000" kern="1200" dirty="0"/>
        </a:p>
      </dsp:txBody>
      <dsp:txXfrm>
        <a:off x="3985948" y="2726786"/>
        <a:ext cx="1660333" cy="1014047"/>
      </dsp:txXfrm>
    </dsp:sp>
    <dsp:sp modelId="{3623B715-382C-49B9-ACB1-F2B6F6B777AF}">
      <dsp:nvSpPr>
        <dsp:cNvPr id="0" name=""/>
        <dsp:cNvSpPr/>
      </dsp:nvSpPr>
      <dsp:spPr>
        <a:xfrm>
          <a:off x="3738971" y="1079523"/>
          <a:ext cx="215428" cy="3500716"/>
        </a:xfrm>
        <a:custGeom>
          <a:avLst/>
          <a:gdLst/>
          <a:ahLst/>
          <a:cxnLst/>
          <a:rect l="0" t="0" r="0" b="0"/>
          <a:pathLst>
            <a:path>
              <a:moveTo>
                <a:pt x="0" y="0"/>
              </a:moveTo>
              <a:lnTo>
                <a:pt x="0" y="3500716"/>
              </a:lnTo>
              <a:lnTo>
                <a:pt x="215428" y="3500716"/>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767DAD0-1D9D-4D46-9C86-54BDB117E167}">
      <dsp:nvSpPr>
        <dsp:cNvPr id="0" name=""/>
        <dsp:cNvSpPr/>
      </dsp:nvSpPr>
      <dsp:spPr>
        <a:xfrm>
          <a:off x="3954400" y="4041668"/>
          <a:ext cx="1723429" cy="1077143"/>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Between the 11</a:t>
          </a:r>
          <a:r>
            <a:rPr lang="en-US" sz="2000" kern="1200" baseline="30000" dirty="0" smtClean="0"/>
            <a:t>th</a:t>
          </a:r>
          <a:r>
            <a:rPr lang="en-US" sz="2000" kern="1200" dirty="0" smtClean="0"/>
            <a:t> and 25</a:t>
          </a:r>
          <a:r>
            <a:rPr lang="en-US" sz="2000" kern="1200" baseline="30000" dirty="0" smtClean="0"/>
            <a:t>th</a:t>
          </a:r>
          <a:r>
            <a:rPr lang="en-US" sz="2000" kern="1200" dirty="0" smtClean="0"/>
            <a:t> Percentile</a:t>
          </a:r>
          <a:endParaRPr lang="en-US" sz="2000" kern="1200" dirty="0"/>
        </a:p>
      </dsp:txBody>
      <dsp:txXfrm>
        <a:off x="3985948" y="4073216"/>
        <a:ext cx="1660333" cy="1014047"/>
      </dsp:txXfrm>
    </dsp:sp>
    <dsp:sp modelId="{054D5280-7063-4D1E-8C3C-15D1C6575322}">
      <dsp:nvSpPr>
        <dsp:cNvPr id="0" name=""/>
        <dsp:cNvSpPr/>
      </dsp:nvSpPr>
      <dsp:spPr>
        <a:xfrm>
          <a:off x="6216401" y="2380"/>
          <a:ext cx="2154287" cy="107714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n-US" sz="3300" kern="1200" dirty="0" smtClean="0"/>
            <a:t>Tier 3</a:t>
          </a:r>
          <a:endParaRPr lang="en-US" sz="3300" kern="1200" dirty="0"/>
        </a:p>
      </dsp:txBody>
      <dsp:txXfrm>
        <a:off x="6247949" y="33928"/>
        <a:ext cx="2091191" cy="1014047"/>
      </dsp:txXfrm>
    </dsp:sp>
    <dsp:sp modelId="{C88830B1-CC3F-48F1-97F9-FD34E5A5DB9A}">
      <dsp:nvSpPr>
        <dsp:cNvPr id="0" name=""/>
        <dsp:cNvSpPr/>
      </dsp:nvSpPr>
      <dsp:spPr>
        <a:xfrm>
          <a:off x="6431830" y="1079523"/>
          <a:ext cx="215428" cy="807857"/>
        </a:xfrm>
        <a:custGeom>
          <a:avLst/>
          <a:gdLst/>
          <a:ahLst/>
          <a:cxnLst/>
          <a:rect l="0" t="0" r="0" b="0"/>
          <a:pathLst>
            <a:path>
              <a:moveTo>
                <a:pt x="0" y="0"/>
              </a:moveTo>
              <a:lnTo>
                <a:pt x="0" y="807857"/>
              </a:lnTo>
              <a:lnTo>
                <a:pt x="215428" y="807857"/>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0FDF613-994C-4036-ADD7-0B9D28602300}">
      <dsp:nvSpPr>
        <dsp:cNvPr id="0" name=""/>
        <dsp:cNvSpPr/>
      </dsp:nvSpPr>
      <dsp:spPr>
        <a:xfrm>
          <a:off x="6647259" y="1348809"/>
          <a:ext cx="1723429" cy="1077143"/>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ts val="0"/>
            </a:spcAft>
          </a:pPr>
          <a:r>
            <a:rPr lang="en-US" sz="2000" kern="1200" dirty="0" smtClean="0"/>
            <a:t>Smaller Group or Individualized</a:t>
          </a:r>
        </a:p>
        <a:p>
          <a:pPr lvl="0" algn="ctr" defTabSz="889000">
            <a:lnSpc>
              <a:spcPct val="90000"/>
            </a:lnSpc>
            <a:spcBef>
              <a:spcPct val="0"/>
            </a:spcBef>
            <a:spcAft>
              <a:spcPts val="0"/>
            </a:spcAft>
          </a:pPr>
          <a:r>
            <a:rPr lang="en-US" sz="2000" kern="1200" dirty="0" smtClean="0"/>
            <a:t>Interventions</a:t>
          </a:r>
          <a:endParaRPr lang="en-US" sz="2000" kern="1200" dirty="0"/>
        </a:p>
      </dsp:txBody>
      <dsp:txXfrm>
        <a:off x="6678807" y="1380357"/>
        <a:ext cx="1660333" cy="1014047"/>
      </dsp:txXfrm>
    </dsp:sp>
    <dsp:sp modelId="{B7F0CABC-E51A-4C8A-8A8A-7695C230ED72}">
      <dsp:nvSpPr>
        <dsp:cNvPr id="0" name=""/>
        <dsp:cNvSpPr/>
      </dsp:nvSpPr>
      <dsp:spPr>
        <a:xfrm>
          <a:off x="6431830" y="1079523"/>
          <a:ext cx="215428" cy="2154287"/>
        </a:xfrm>
        <a:custGeom>
          <a:avLst/>
          <a:gdLst/>
          <a:ahLst/>
          <a:cxnLst/>
          <a:rect l="0" t="0" r="0" b="0"/>
          <a:pathLst>
            <a:path>
              <a:moveTo>
                <a:pt x="0" y="0"/>
              </a:moveTo>
              <a:lnTo>
                <a:pt x="0" y="2154287"/>
              </a:lnTo>
              <a:lnTo>
                <a:pt x="215428" y="2154287"/>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FFF9985-C6A2-4F80-8AA5-6BA24FC210E0}">
      <dsp:nvSpPr>
        <dsp:cNvPr id="0" name=""/>
        <dsp:cNvSpPr/>
      </dsp:nvSpPr>
      <dsp:spPr>
        <a:xfrm>
          <a:off x="6647259" y="2695238"/>
          <a:ext cx="1723429" cy="1077143"/>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High Risk</a:t>
          </a:r>
          <a:endParaRPr lang="en-US" sz="2000" kern="1200" dirty="0"/>
        </a:p>
      </dsp:txBody>
      <dsp:txXfrm>
        <a:off x="6678807" y="2726786"/>
        <a:ext cx="1660333" cy="1014047"/>
      </dsp:txXfrm>
    </dsp:sp>
    <dsp:sp modelId="{AFED5A1A-9BD9-4C23-8A01-A05B4B6DC21C}">
      <dsp:nvSpPr>
        <dsp:cNvPr id="0" name=""/>
        <dsp:cNvSpPr/>
      </dsp:nvSpPr>
      <dsp:spPr>
        <a:xfrm>
          <a:off x="6431830" y="1079523"/>
          <a:ext cx="215428" cy="3500716"/>
        </a:xfrm>
        <a:custGeom>
          <a:avLst/>
          <a:gdLst/>
          <a:ahLst/>
          <a:cxnLst/>
          <a:rect l="0" t="0" r="0" b="0"/>
          <a:pathLst>
            <a:path>
              <a:moveTo>
                <a:pt x="0" y="0"/>
              </a:moveTo>
              <a:lnTo>
                <a:pt x="0" y="3500716"/>
              </a:lnTo>
              <a:lnTo>
                <a:pt x="215428" y="3500716"/>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41C4EF4-49BC-4FD3-B8CB-E079EB55013E}">
      <dsp:nvSpPr>
        <dsp:cNvPr id="0" name=""/>
        <dsp:cNvSpPr/>
      </dsp:nvSpPr>
      <dsp:spPr>
        <a:xfrm>
          <a:off x="6647259" y="4041668"/>
          <a:ext cx="1723429" cy="1077143"/>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At or Below the 10</a:t>
          </a:r>
          <a:r>
            <a:rPr lang="en-US" sz="2000" kern="1200" baseline="30000" dirty="0" smtClean="0"/>
            <a:t>th</a:t>
          </a:r>
          <a:r>
            <a:rPr lang="en-US" sz="2000" kern="1200" dirty="0" smtClean="0"/>
            <a:t> Percentile</a:t>
          </a:r>
          <a:endParaRPr lang="en-US" sz="2000" kern="1200" dirty="0"/>
        </a:p>
      </dsp:txBody>
      <dsp:txXfrm>
        <a:off x="6678807" y="4073216"/>
        <a:ext cx="1660333" cy="1014047"/>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91DEB-32CD-4E5C-AAE6-A6019CCAE376}">
      <dsp:nvSpPr>
        <dsp:cNvPr id="0" name=""/>
        <dsp:cNvSpPr/>
      </dsp:nvSpPr>
      <dsp:spPr>
        <a:xfrm>
          <a:off x="12337" y="2157960"/>
          <a:ext cx="1310787" cy="150619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Was the student present for 85% -95% of sessions</a:t>
          </a:r>
          <a:endParaRPr lang="en-US" sz="2000" kern="1200" dirty="0"/>
        </a:p>
      </dsp:txBody>
      <dsp:txXfrm>
        <a:off x="50729" y="2196352"/>
        <a:ext cx="1234003" cy="1429415"/>
      </dsp:txXfrm>
    </dsp:sp>
    <dsp:sp modelId="{6D1D366C-A4A2-48AE-81BD-81140A0C02FB}">
      <dsp:nvSpPr>
        <dsp:cNvPr id="0" name=""/>
        <dsp:cNvSpPr/>
      </dsp:nvSpPr>
      <dsp:spPr>
        <a:xfrm rot="18129883">
          <a:off x="1092834" y="2482096"/>
          <a:ext cx="984897" cy="24190"/>
        </a:xfrm>
        <a:custGeom>
          <a:avLst/>
          <a:gdLst/>
          <a:ahLst/>
          <a:cxnLst/>
          <a:rect l="0" t="0" r="0" b="0"/>
          <a:pathLst>
            <a:path>
              <a:moveTo>
                <a:pt x="0" y="12095"/>
              </a:moveTo>
              <a:lnTo>
                <a:pt x="984897" y="1209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1560660" y="2469569"/>
        <a:ext cx="49244" cy="49244"/>
      </dsp:txXfrm>
    </dsp:sp>
    <dsp:sp modelId="{D5428167-F8F6-4415-B56F-4B766A42351E}">
      <dsp:nvSpPr>
        <dsp:cNvPr id="0" name=""/>
        <dsp:cNvSpPr/>
      </dsp:nvSpPr>
      <dsp:spPr>
        <a:xfrm>
          <a:off x="1847440" y="1749627"/>
          <a:ext cx="1310787" cy="65539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Yes</a:t>
          </a:r>
          <a:endParaRPr lang="en-US" sz="2000" kern="1200" dirty="0"/>
        </a:p>
      </dsp:txBody>
      <dsp:txXfrm>
        <a:off x="1866636" y="1768823"/>
        <a:ext cx="1272395" cy="617001"/>
      </dsp:txXfrm>
    </dsp:sp>
    <dsp:sp modelId="{E6CC3D42-BFC8-44C8-AC09-BE3CE4AF5DD4}">
      <dsp:nvSpPr>
        <dsp:cNvPr id="0" name=""/>
        <dsp:cNvSpPr/>
      </dsp:nvSpPr>
      <dsp:spPr>
        <a:xfrm>
          <a:off x="3158227" y="2065228"/>
          <a:ext cx="524314" cy="24190"/>
        </a:xfrm>
        <a:custGeom>
          <a:avLst/>
          <a:gdLst/>
          <a:ahLst/>
          <a:cxnLst/>
          <a:rect l="0" t="0" r="0" b="0"/>
          <a:pathLst>
            <a:path>
              <a:moveTo>
                <a:pt x="0" y="12095"/>
              </a:moveTo>
              <a:lnTo>
                <a:pt x="524314" y="1209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3407277" y="2064216"/>
        <a:ext cx="26215" cy="26215"/>
      </dsp:txXfrm>
    </dsp:sp>
    <dsp:sp modelId="{D0524E9C-21A0-42A5-80A1-1FE2958FCF64}">
      <dsp:nvSpPr>
        <dsp:cNvPr id="0" name=""/>
        <dsp:cNvSpPr/>
      </dsp:nvSpPr>
      <dsp:spPr>
        <a:xfrm>
          <a:off x="3682542" y="1570196"/>
          <a:ext cx="1310787" cy="101425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accent4"/>
              </a:solidFill>
            </a:rPr>
            <a:t>Evaluate treatment integrity data</a:t>
          </a:r>
          <a:endParaRPr lang="en-US" sz="1800" b="1" kern="1200" dirty="0">
            <a:solidFill>
              <a:schemeClr val="accent4"/>
            </a:solidFill>
          </a:endParaRPr>
        </a:p>
      </dsp:txBody>
      <dsp:txXfrm>
        <a:off x="3712248" y="1599902"/>
        <a:ext cx="1251375" cy="954842"/>
      </dsp:txXfrm>
    </dsp:sp>
    <dsp:sp modelId="{EC42AE88-0FD2-446A-8061-9DEA749B8580}">
      <dsp:nvSpPr>
        <dsp:cNvPr id="0" name=""/>
        <dsp:cNvSpPr/>
      </dsp:nvSpPr>
      <dsp:spPr>
        <a:xfrm>
          <a:off x="4993330" y="2065228"/>
          <a:ext cx="524314" cy="24190"/>
        </a:xfrm>
        <a:custGeom>
          <a:avLst/>
          <a:gdLst/>
          <a:ahLst/>
          <a:cxnLst/>
          <a:rect l="0" t="0" r="0" b="0"/>
          <a:pathLst>
            <a:path>
              <a:moveTo>
                <a:pt x="0" y="12095"/>
              </a:moveTo>
              <a:lnTo>
                <a:pt x="524314" y="1209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5242379" y="2064216"/>
        <a:ext cx="26215" cy="26215"/>
      </dsp:txXfrm>
    </dsp:sp>
    <dsp:sp modelId="{C81B6B6A-DE90-4BEA-8DCA-592D5AF6887F}">
      <dsp:nvSpPr>
        <dsp:cNvPr id="0" name=""/>
        <dsp:cNvSpPr/>
      </dsp:nvSpPr>
      <dsp:spPr>
        <a:xfrm>
          <a:off x="5517645" y="1443974"/>
          <a:ext cx="1748236" cy="126669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Intervention implemented  for about 80% of sessions?</a:t>
          </a:r>
          <a:endParaRPr lang="en-US" sz="1800" kern="1200" dirty="0"/>
        </a:p>
      </dsp:txBody>
      <dsp:txXfrm>
        <a:off x="5554745" y="1481074"/>
        <a:ext cx="1674036" cy="1192499"/>
      </dsp:txXfrm>
    </dsp:sp>
    <dsp:sp modelId="{8541D81C-F1C3-42D4-9790-5B8B42E1749C}">
      <dsp:nvSpPr>
        <dsp:cNvPr id="0" name=""/>
        <dsp:cNvSpPr/>
      </dsp:nvSpPr>
      <dsp:spPr>
        <a:xfrm rot="17580572">
          <a:off x="6857361" y="1447910"/>
          <a:ext cx="1341355" cy="24190"/>
        </a:xfrm>
        <a:custGeom>
          <a:avLst/>
          <a:gdLst/>
          <a:ahLst/>
          <a:cxnLst/>
          <a:rect l="0" t="0" r="0" b="0"/>
          <a:pathLst>
            <a:path>
              <a:moveTo>
                <a:pt x="0" y="12095"/>
              </a:moveTo>
              <a:lnTo>
                <a:pt x="1341355" y="1209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7494505" y="1426471"/>
        <a:ext cx="67067" cy="67067"/>
      </dsp:txXfrm>
    </dsp:sp>
    <dsp:sp modelId="{883C5014-7566-4890-8626-20BE009590C6}">
      <dsp:nvSpPr>
        <dsp:cNvPr id="0" name=""/>
        <dsp:cNvSpPr/>
      </dsp:nvSpPr>
      <dsp:spPr>
        <a:xfrm>
          <a:off x="7790196" y="69967"/>
          <a:ext cx="1310787" cy="1545438"/>
        </a:xfrm>
        <a:prstGeom prst="roundRect">
          <a:avLst>
            <a:gd name="adj" fmla="val 10000"/>
          </a:avLst>
        </a:prstGeom>
        <a:solidFill>
          <a:schemeClr val="accent6">
            <a:lumMod val="40000"/>
            <a:lumOff val="6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Yes: Evaluate Response to Treatment</a:t>
          </a:r>
          <a:endParaRPr lang="en-US" sz="1800" kern="1200" dirty="0"/>
        </a:p>
      </dsp:txBody>
      <dsp:txXfrm>
        <a:off x="7828588" y="108359"/>
        <a:ext cx="1234003" cy="1468654"/>
      </dsp:txXfrm>
    </dsp:sp>
    <dsp:sp modelId="{F67CE2DC-FD9C-4FF2-B1EA-663477974253}">
      <dsp:nvSpPr>
        <dsp:cNvPr id="0" name=""/>
        <dsp:cNvSpPr/>
      </dsp:nvSpPr>
      <dsp:spPr>
        <a:xfrm rot="3447847">
          <a:off x="7040601" y="2476165"/>
          <a:ext cx="974875" cy="24190"/>
        </a:xfrm>
        <a:custGeom>
          <a:avLst/>
          <a:gdLst/>
          <a:ahLst/>
          <a:cxnLst/>
          <a:rect l="0" t="0" r="0" b="0"/>
          <a:pathLst>
            <a:path>
              <a:moveTo>
                <a:pt x="0" y="12095"/>
              </a:moveTo>
              <a:lnTo>
                <a:pt x="974875" y="1209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7503667" y="2463888"/>
        <a:ext cx="48743" cy="48743"/>
      </dsp:txXfrm>
    </dsp:sp>
    <dsp:sp modelId="{084C17AE-D5C6-4CD4-9FA8-8591A2ABFD2E}">
      <dsp:nvSpPr>
        <dsp:cNvPr id="0" name=""/>
        <dsp:cNvSpPr/>
      </dsp:nvSpPr>
      <dsp:spPr>
        <a:xfrm>
          <a:off x="7790196" y="1713714"/>
          <a:ext cx="1310787" cy="2370965"/>
        </a:xfrm>
        <a:prstGeom prst="roundRect">
          <a:avLst>
            <a:gd name="adj" fmla="val 10000"/>
          </a:avLst>
        </a:prstGeom>
        <a:solidFill>
          <a:schemeClr val="accent2">
            <a:lumMod val="60000"/>
            <a:lumOff val="4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No: Evaluate why treatment integrity was low &amp; make a plan to improve integrity</a:t>
          </a:r>
          <a:endParaRPr lang="en-US" sz="1800" kern="1200" dirty="0"/>
        </a:p>
      </dsp:txBody>
      <dsp:txXfrm>
        <a:off x="7828588" y="1752106"/>
        <a:ext cx="1234003" cy="2294181"/>
      </dsp:txXfrm>
    </dsp:sp>
    <dsp:sp modelId="{40BA4DC5-12D2-4392-9546-B4A0987C119D}">
      <dsp:nvSpPr>
        <dsp:cNvPr id="0" name=""/>
        <dsp:cNvSpPr/>
      </dsp:nvSpPr>
      <dsp:spPr>
        <a:xfrm rot="3470117">
          <a:off x="1092834" y="3315833"/>
          <a:ext cx="984897" cy="24190"/>
        </a:xfrm>
        <a:custGeom>
          <a:avLst/>
          <a:gdLst/>
          <a:ahLst/>
          <a:cxnLst/>
          <a:rect l="0" t="0" r="0" b="0"/>
          <a:pathLst>
            <a:path>
              <a:moveTo>
                <a:pt x="0" y="12095"/>
              </a:moveTo>
              <a:lnTo>
                <a:pt x="984897" y="1209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1560660" y="3303305"/>
        <a:ext cx="49244" cy="49244"/>
      </dsp:txXfrm>
    </dsp:sp>
    <dsp:sp modelId="{E709ECC4-4D1D-4AEC-B01E-F00EAF9529B9}">
      <dsp:nvSpPr>
        <dsp:cNvPr id="0" name=""/>
        <dsp:cNvSpPr/>
      </dsp:nvSpPr>
      <dsp:spPr>
        <a:xfrm>
          <a:off x="1847440" y="3417099"/>
          <a:ext cx="1310787" cy="65539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No</a:t>
          </a:r>
          <a:endParaRPr lang="en-US" sz="2000" kern="1200" dirty="0"/>
        </a:p>
      </dsp:txBody>
      <dsp:txXfrm>
        <a:off x="1866636" y="3436295"/>
        <a:ext cx="1272395" cy="617001"/>
      </dsp:txXfrm>
    </dsp:sp>
    <dsp:sp modelId="{3D031309-4432-42E6-AEBE-36F00D8E1063}">
      <dsp:nvSpPr>
        <dsp:cNvPr id="0" name=""/>
        <dsp:cNvSpPr/>
      </dsp:nvSpPr>
      <dsp:spPr>
        <a:xfrm rot="18742666">
          <a:off x="3031436" y="3445378"/>
          <a:ext cx="777897" cy="24190"/>
        </a:xfrm>
        <a:custGeom>
          <a:avLst/>
          <a:gdLst/>
          <a:ahLst/>
          <a:cxnLst/>
          <a:rect l="0" t="0" r="0" b="0"/>
          <a:pathLst>
            <a:path>
              <a:moveTo>
                <a:pt x="0" y="12095"/>
              </a:moveTo>
              <a:lnTo>
                <a:pt x="777897" y="1209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3400937" y="3438025"/>
        <a:ext cx="38894" cy="38894"/>
      </dsp:txXfrm>
    </dsp:sp>
    <dsp:sp modelId="{F1D425B9-954C-47FB-808E-146068E1F398}">
      <dsp:nvSpPr>
        <dsp:cNvPr id="0" name=""/>
        <dsp:cNvSpPr/>
      </dsp:nvSpPr>
      <dsp:spPr>
        <a:xfrm>
          <a:off x="3682542" y="2682760"/>
          <a:ext cx="1310787" cy="97478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Is the student absent from school?</a:t>
          </a:r>
          <a:endParaRPr lang="en-US" sz="1800" kern="1200" dirty="0"/>
        </a:p>
      </dsp:txBody>
      <dsp:txXfrm>
        <a:off x="3711092" y="2711310"/>
        <a:ext cx="1253687" cy="917680"/>
      </dsp:txXfrm>
    </dsp:sp>
    <dsp:sp modelId="{936644C1-3EDA-49AB-B353-52017A487648}">
      <dsp:nvSpPr>
        <dsp:cNvPr id="0" name=""/>
        <dsp:cNvSpPr/>
      </dsp:nvSpPr>
      <dsp:spPr>
        <a:xfrm>
          <a:off x="4993330" y="3158055"/>
          <a:ext cx="524314" cy="24190"/>
        </a:xfrm>
        <a:custGeom>
          <a:avLst/>
          <a:gdLst/>
          <a:ahLst/>
          <a:cxnLst/>
          <a:rect l="0" t="0" r="0" b="0"/>
          <a:pathLst>
            <a:path>
              <a:moveTo>
                <a:pt x="0" y="12095"/>
              </a:moveTo>
              <a:lnTo>
                <a:pt x="524314" y="1209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5242379" y="3157042"/>
        <a:ext cx="26215" cy="26215"/>
      </dsp:txXfrm>
    </dsp:sp>
    <dsp:sp modelId="{9CFE1F7A-9A2F-4C93-B2F7-1CF55DCBC044}">
      <dsp:nvSpPr>
        <dsp:cNvPr id="0" name=""/>
        <dsp:cNvSpPr/>
      </dsp:nvSpPr>
      <dsp:spPr>
        <a:xfrm>
          <a:off x="5517645" y="2842453"/>
          <a:ext cx="1765761" cy="65539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Address Absenteeism</a:t>
          </a:r>
          <a:endParaRPr lang="en-US" sz="1800" kern="1200" dirty="0"/>
        </a:p>
      </dsp:txBody>
      <dsp:txXfrm>
        <a:off x="5536841" y="2861649"/>
        <a:ext cx="1727369" cy="617001"/>
      </dsp:txXfrm>
    </dsp:sp>
    <dsp:sp modelId="{D068FCDD-28AC-4D78-9EF1-3279DC4D2C54}">
      <dsp:nvSpPr>
        <dsp:cNvPr id="0" name=""/>
        <dsp:cNvSpPr/>
      </dsp:nvSpPr>
      <dsp:spPr>
        <a:xfrm rot="2739629">
          <a:off x="3045289" y="4000973"/>
          <a:ext cx="750190" cy="24190"/>
        </a:xfrm>
        <a:custGeom>
          <a:avLst/>
          <a:gdLst/>
          <a:ahLst/>
          <a:cxnLst/>
          <a:rect l="0" t="0" r="0" b="0"/>
          <a:pathLst>
            <a:path>
              <a:moveTo>
                <a:pt x="0" y="12095"/>
              </a:moveTo>
              <a:lnTo>
                <a:pt x="750190" y="1209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3401630" y="3994313"/>
        <a:ext cx="37509" cy="37509"/>
      </dsp:txXfrm>
    </dsp:sp>
    <dsp:sp modelId="{479E4F9C-89F3-4DF9-A808-7903038EEA16}">
      <dsp:nvSpPr>
        <dsp:cNvPr id="0" name=""/>
        <dsp:cNvSpPr/>
      </dsp:nvSpPr>
      <dsp:spPr>
        <a:xfrm>
          <a:off x="3682542" y="3755849"/>
          <a:ext cx="1310787" cy="105098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Is the student avoiding treatment</a:t>
          </a:r>
          <a:endParaRPr lang="en-US" sz="1800" kern="1200" dirty="0"/>
        </a:p>
      </dsp:txBody>
      <dsp:txXfrm>
        <a:off x="3713324" y="3786631"/>
        <a:ext cx="1249223" cy="989418"/>
      </dsp:txXfrm>
    </dsp:sp>
    <dsp:sp modelId="{387CA199-E7AF-498C-B870-1EDF5DBECAB0}">
      <dsp:nvSpPr>
        <dsp:cNvPr id="0" name=""/>
        <dsp:cNvSpPr/>
      </dsp:nvSpPr>
      <dsp:spPr>
        <a:xfrm>
          <a:off x="4993330" y="4269245"/>
          <a:ext cx="524314" cy="24190"/>
        </a:xfrm>
        <a:custGeom>
          <a:avLst/>
          <a:gdLst/>
          <a:ahLst/>
          <a:cxnLst/>
          <a:rect l="0" t="0" r="0" b="0"/>
          <a:pathLst>
            <a:path>
              <a:moveTo>
                <a:pt x="0" y="12095"/>
              </a:moveTo>
              <a:lnTo>
                <a:pt x="524314" y="1209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5242379" y="4268233"/>
        <a:ext cx="26215" cy="26215"/>
      </dsp:txXfrm>
    </dsp:sp>
    <dsp:sp modelId="{DF980162-9971-4FD7-994D-864A3FF38CFC}">
      <dsp:nvSpPr>
        <dsp:cNvPr id="0" name=""/>
        <dsp:cNvSpPr/>
      </dsp:nvSpPr>
      <dsp:spPr>
        <a:xfrm>
          <a:off x="5517645" y="3895930"/>
          <a:ext cx="1765774" cy="77082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Determine reasons for avoidance</a:t>
          </a:r>
          <a:endParaRPr lang="en-US" sz="1800" kern="1200" dirty="0"/>
        </a:p>
      </dsp:txBody>
      <dsp:txXfrm>
        <a:off x="5540222" y="3918507"/>
        <a:ext cx="1720620" cy="725667"/>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FB5FD-30B5-436A-95F6-3F59209FB9D5}">
      <dsp:nvSpPr>
        <dsp:cNvPr id="0" name=""/>
        <dsp:cNvSpPr/>
      </dsp:nvSpPr>
      <dsp:spPr>
        <a:xfrm>
          <a:off x="-6440694" y="-985103"/>
          <a:ext cx="7666156" cy="7666156"/>
        </a:xfrm>
        <a:prstGeom prst="blockArc">
          <a:avLst>
            <a:gd name="adj1" fmla="val 18900000"/>
            <a:gd name="adj2" fmla="val 2700000"/>
            <a:gd name="adj3" fmla="val 282"/>
          </a:avLst>
        </a:pr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93EE5EA-B444-4012-9D0F-04564CD2B89C}">
      <dsp:nvSpPr>
        <dsp:cNvPr id="0" name=""/>
        <dsp:cNvSpPr/>
      </dsp:nvSpPr>
      <dsp:spPr>
        <a:xfrm>
          <a:off x="535340" y="355882"/>
          <a:ext cx="8168471" cy="71222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5326"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t>INCREASE DOSE</a:t>
          </a:r>
          <a:r>
            <a:rPr lang="en-US" sz="2400" kern="1200" dirty="0" smtClean="0"/>
            <a:t>: Session Length, Frequency, Total Duration</a:t>
          </a:r>
          <a:endParaRPr lang="en-US" sz="2400" kern="1200" dirty="0"/>
        </a:p>
      </dsp:txBody>
      <dsp:txXfrm>
        <a:off x="535340" y="355882"/>
        <a:ext cx="8168471" cy="712221"/>
      </dsp:txXfrm>
    </dsp:sp>
    <dsp:sp modelId="{271892F5-995F-436C-929B-D7F88E81B9F9}">
      <dsp:nvSpPr>
        <dsp:cNvPr id="0" name=""/>
        <dsp:cNvSpPr/>
      </dsp:nvSpPr>
      <dsp:spPr>
        <a:xfrm>
          <a:off x="90201" y="266855"/>
          <a:ext cx="890276" cy="890276"/>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804ACEE5-F5C9-40F3-BFE7-0C584A7A5023}">
      <dsp:nvSpPr>
        <dsp:cNvPr id="0" name=""/>
        <dsp:cNvSpPr/>
      </dsp:nvSpPr>
      <dsp:spPr>
        <a:xfrm>
          <a:off x="1045697" y="1423873"/>
          <a:ext cx="7658114" cy="712221"/>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5326"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t>CHANGE ASSISTANCE</a:t>
          </a:r>
          <a:r>
            <a:rPr lang="en-US" sz="2400" kern="1200" dirty="0" smtClean="0"/>
            <a:t>: Match Instruction to Skill Hierarchy </a:t>
          </a:r>
          <a:r>
            <a:rPr lang="en-US" sz="2000" kern="1200" dirty="0" smtClean="0"/>
            <a:t>(consider how information is delivered-task)</a:t>
          </a:r>
          <a:endParaRPr lang="en-US" sz="2000" kern="1200" dirty="0"/>
        </a:p>
      </dsp:txBody>
      <dsp:txXfrm>
        <a:off x="1045697" y="1423873"/>
        <a:ext cx="7658114" cy="712221"/>
      </dsp:txXfrm>
    </dsp:sp>
    <dsp:sp modelId="{4891A2BC-58FF-4251-8641-55FDCE619ACE}">
      <dsp:nvSpPr>
        <dsp:cNvPr id="0" name=""/>
        <dsp:cNvSpPr/>
      </dsp:nvSpPr>
      <dsp:spPr>
        <a:xfrm>
          <a:off x="600558" y="1334845"/>
          <a:ext cx="890276" cy="890276"/>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B1F537D8-3041-433F-A44D-A2F3F478B84C}">
      <dsp:nvSpPr>
        <dsp:cNvPr id="0" name=""/>
        <dsp:cNvSpPr/>
      </dsp:nvSpPr>
      <dsp:spPr>
        <a:xfrm>
          <a:off x="1202336" y="2491864"/>
          <a:ext cx="7501475" cy="712221"/>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5326"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t>ADAPT INTERVENTION</a:t>
          </a:r>
          <a:r>
            <a:rPr lang="en-US" sz="2400" kern="1200" dirty="0" smtClean="0"/>
            <a:t>: Add or Alter or Change Components </a:t>
          </a:r>
          <a:endParaRPr lang="en-US" sz="2400" kern="1200" dirty="0"/>
        </a:p>
      </dsp:txBody>
      <dsp:txXfrm>
        <a:off x="1202336" y="2491864"/>
        <a:ext cx="7501475" cy="712221"/>
      </dsp:txXfrm>
    </dsp:sp>
    <dsp:sp modelId="{845A6798-0340-4391-AEDD-EF5E217AF289}">
      <dsp:nvSpPr>
        <dsp:cNvPr id="0" name=""/>
        <dsp:cNvSpPr/>
      </dsp:nvSpPr>
      <dsp:spPr>
        <a:xfrm>
          <a:off x="757197" y="2402836"/>
          <a:ext cx="890276" cy="890276"/>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A6A4352-8EEB-48D7-9E89-E421365699F9}">
      <dsp:nvSpPr>
        <dsp:cNvPr id="0" name=""/>
        <dsp:cNvSpPr/>
      </dsp:nvSpPr>
      <dsp:spPr>
        <a:xfrm>
          <a:off x="1045697" y="3559854"/>
          <a:ext cx="7658114" cy="712221"/>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5326"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t>ADJUST TARGET SKILL</a:t>
          </a:r>
          <a:r>
            <a:rPr lang="en-US" sz="2400" kern="1200" dirty="0" smtClean="0"/>
            <a:t>:  Slice back </a:t>
          </a:r>
          <a:r>
            <a:rPr lang="en-US" sz="1800" kern="1200" dirty="0" smtClean="0"/>
            <a:t>(pre-rec skills), </a:t>
          </a:r>
          <a:r>
            <a:rPr lang="en-US" sz="2400" kern="1200" dirty="0" smtClean="0"/>
            <a:t>break down task into small set, or set new goals</a:t>
          </a:r>
          <a:endParaRPr lang="en-US" sz="2400" kern="1200" dirty="0"/>
        </a:p>
      </dsp:txBody>
      <dsp:txXfrm>
        <a:off x="1045697" y="3559854"/>
        <a:ext cx="7658114" cy="712221"/>
      </dsp:txXfrm>
    </dsp:sp>
    <dsp:sp modelId="{54520FBE-D8F9-4486-A148-1CC483621CB1}">
      <dsp:nvSpPr>
        <dsp:cNvPr id="0" name=""/>
        <dsp:cNvSpPr/>
      </dsp:nvSpPr>
      <dsp:spPr>
        <a:xfrm>
          <a:off x="600558" y="3470827"/>
          <a:ext cx="890276" cy="890276"/>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B56F16C-BEB9-441E-A9FB-073DEDC76C3E}">
      <dsp:nvSpPr>
        <dsp:cNvPr id="0" name=""/>
        <dsp:cNvSpPr/>
      </dsp:nvSpPr>
      <dsp:spPr>
        <a:xfrm>
          <a:off x="535340" y="4627845"/>
          <a:ext cx="8168471" cy="712221"/>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5326"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t>CHANGE GROUPING</a:t>
          </a:r>
          <a:r>
            <a:rPr lang="en-US" sz="2400" kern="1200" dirty="0" smtClean="0"/>
            <a:t>: Homogenous Groups; Smaller Teacher: Student Ratio</a:t>
          </a:r>
          <a:endParaRPr lang="en-US" sz="2400" kern="1200" dirty="0"/>
        </a:p>
      </dsp:txBody>
      <dsp:txXfrm>
        <a:off x="535340" y="4627845"/>
        <a:ext cx="8168471" cy="712221"/>
      </dsp:txXfrm>
    </dsp:sp>
    <dsp:sp modelId="{79CE524D-6BEB-43F5-8C76-B92A4BDB6775}">
      <dsp:nvSpPr>
        <dsp:cNvPr id="0" name=""/>
        <dsp:cNvSpPr/>
      </dsp:nvSpPr>
      <dsp:spPr>
        <a:xfrm>
          <a:off x="90201" y="4538817"/>
          <a:ext cx="890276" cy="890276"/>
        </a:xfrm>
        <a:prstGeom prst="ellipse">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2F615-E1AB-46E9-95D0-B23EFE1DDA5E}">
      <dsp:nvSpPr>
        <dsp:cNvPr id="0" name=""/>
        <dsp:cNvSpPr/>
      </dsp:nvSpPr>
      <dsp:spPr>
        <a:xfrm>
          <a:off x="0" y="19591"/>
          <a:ext cx="8611043" cy="82368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Conduct a Brief Experimental Analysis </a:t>
          </a:r>
          <a:endParaRPr lang="en-US" sz="2800" kern="1200" dirty="0"/>
        </a:p>
      </dsp:txBody>
      <dsp:txXfrm>
        <a:off x="40209" y="59800"/>
        <a:ext cx="8530625" cy="743262"/>
      </dsp:txXfrm>
    </dsp:sp>
    <dsp:sp modelId="{35D13BC4-5A1A-4140-9005-278BBC5398FE}">
      <dsp:nvSpPr>
        <dsp:cNvPr id="0" name=""/>
        <dsp:cNvSpPr/>
      </dsp:nvSpPr>
      <dsp:spPr>
        <a:xfrm>
          <a:off x="0" y="843271"/>
          <a:ext cx="8611043"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401" tIns="30480" rIns="170688" bIns="30480" numCol="1" spcCol="1270" anchor="t" anchorCtr="0">
          <a:noAutofit/>
        </a:bodyPr>
        <a:lstStyle/>
        <a:p>
          <a:pPr marL="228600" lvl="1" indent="-228600" algn="l" defTabSz="1066800" rtl="0">
            <a:lnSpc>
              <a:spcPct val="90000"/>
            </a:lnSpc>
            <a:spcBef>
              <a:spcPct val="0"/>
            </a:spcBef>
            <a:spcAft>
              <a:spcPts val="0"/>
            </a:spcAft>
            <a:buChar char="••"/>
          </a:pPr>
          <a:r>
            <a:rPr lang="en-US" sz="2400" kern="1200" dirty="0" smtClean="0"/>
            <a:t>Tests Different Intervention Strategies</a:t>
          </a:r>
          <a:endParaRPr lang="en-US" sz="2000" kern="1200" dirty="0"/>
        </a:p>
      </dsp:txBody>
      <dsp:txXfrm>
        <a:off x="0" y="843271"/>
        <a:ext cx="8611043" cy="728640"/>
      </dsp:txXfrm>
    </dsp:sp>
    <dsp:sp modelId="{8244C32F-D0D4-4C99-837C-39404C71E82C}">
      <dsp:nvSpPr>
        <dsp:cNvPr id="0" name=""/>
        <dsp:cNvSpPr/>
      </dsp:nvSpPr>
      <dsp:spPr>
        <a:xfrm>
          <a:off x="0" y="1571911"/>
          <a:ext cx="8611043" cy="712153"/>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Administer a Survey-Level Assessment</a:t>
          </a:r>
          <a:endParaRPr lang="en-US" sz="2800" kern="1200" dirty="0"/>
        </a:p>
      </dsp:txBody>
      <dsp:txXfrm>
        <a:off x="34764" y="1606675"/>
        <a:ext cx="8541515" cy="642625"/>
      </dsp:txXfrm>
    </dsp:sp>
    <dsp:sp modelId="{ADB909A8-D628-4F36-8E6D-65D770847232}">
      <dsp:nvSpPr>
        <dsp:cNvPr id="0" name=""/>
        <dsp:cNvSpPr/>
      </dsp:nvSpPr>
      <dsp:spPr>
        <a:xfrm>
          <a:off x="0" y="2284065"/>
          <a:ext cx="8611043"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401" tIns="30480" rIns="170688" bIns="30480" numCol="1" spcCol="1270" anchor="t" anchorCtr="0">
          <a:noAutofit/>
        </a:bodyPr>
        <a:lstStyle/>
        <a:p>
          <a:pPr marL="228600" lvl="1" indent="-228600" algn="l" defTabSz="1066800" rtl="0">
            <a:lnSpc>
              <a:spcPct val="90000"/>
            </a:lnSpc>
            <a:spcBef>
              <a:spcPct val="0"/>
            </a:spcBef>
            <a:spcAft>
              <a:spcPts val="0"/>
            </a:spcAft>
            <a:buChar char="••"/>
          </a:pPr>
          <a:r>
            <a:rPr lang="en-US" sz="2400" kern="1200" dirty="0" smtClean="0"/>
            <a:t>Determines Known and Unknown Skills</a:t>
          </a:r>
          <a:endParaRPr lang="en-US" sz="2400" kern="1200" dirty="0"/>
        </a:p>
      </dsp:txBody>
      <dsp:txXfrm>
        <a:off x="0" y="2284065"/>
        <a:ext cx="8611043" cy="728640"/>
      </dsp:txXfrm>
    </dsp:sp>
    <dsp:sp modelId="{73C33F60-A822-4312-B17D-B7261C10F10D}">
      <dsp:nvSpPr>
        <dsp:cNvPr id="0" name=""/>
        <dsp:cNvSpPr/>
      </dsp:nvSpPr>
      <dsp:spPr>
        <a:xfrm>
          <a:off x="0" y="3012705"/>
          <a:ext cx="8611043" cy="734862"/>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Conduct an Error Analysis</a:t>
          </a:r>
          <a:endParaRPr lang="en-US" sz="2800" kern="1200" dirty="0"/>
        </a:p>
      </dsp:txBody>
      <dsp:txXfrm>
        <a:off x="35873" y="3048578"/>
        <a:ext cx="8539297" cy="663116"/>
      </dsp:txXfrm>
    </dsp:sp>
    <dsp:sp modelId="{4C5B9737-ECA9-4892-B1EB-55760EE56144}">
      <dsp:nvSpPr>
        <dsp:cNvPr id="0" name=""/>
        <dsp:cNvSpPr/>
      </dsp:nvSpPr>
      <dsp:spPr>
        <a:xfrm>
          <a:off x="0" y="3747568"/>
          <a:ext cx="8611043"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401" tIns="30480" rIns="170688" bIns="30480" numCol="1" spcCol="1270" anchor="t" anchorCtr="0">
          <a:noAutofit/>
        </a:bodyPr>
        <a:lstStyle/>
        <a:p>
          <a:pPr marL="228600" lvl="1" indent="-228600" algn="l" defTabSz="1066800" rtl="0">
            <a:lnSpc>
              <a:spcPct val="90000"/>
            </a:lnSpc>
            <a:spcBef>
              <a:spcPct val="0"/>
            </a:spcBef>
            <a:spcAft>
              <a:spcPts val="0"/>
            </a:spcAft>
            <a:buChar char="••"/>
          </a:pPr>
          <a:r>
            <a:rPr lang="en-US" sz="2400" kern="1200" dirty="0" smtClean="0"/>
            <a:t>Determine Error Patterns  </a:t>
          </a:r>
          <a:r>
            <a:rPr lang="en-US" sz="2400" kern="1200" dirty="0" smtClean="0">
              <a:sym typeface="Wingdings" panose="05000000000000000000" pitchFamily="2" charset="2"/>
            </a:rPr>
            <a:t> Find Misconceptions</a:t>
          </a:r>
          <a:endParaRPr lang="en-US" sz="2400" kern="1200" dirty="0"/>
        </a:p>
      </dsp:txBody>
      <dsp:txXfrm>
        <a:off x="0" y="3747568"/>
        <a:ext cx="8611043" cy="728640"/>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748ED-B7CD-4D91-ADE0-61B9AAAB3106}">
      <dsp:nvSpPr>
        <dsp:cNvPr id="0" name=""/>
        <dsp:cNvSpPr/>
      </dsp:nvSpPr>
      <dsp:spPr>
        <a:xfrm>
          <a:off x="3515832" y="0"/>
          <a:ext cx="5273749" cy="1351359"/>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Identify Specific Skill Strengths &amp; Weaknesses</a:t>
          </a:r>
          <a:endParaRPr lang="en-GB" sz="2000" kern="1200" dirty="0"/>
        </a:p>
      </dsp:txBody>
      <dsp:txXfrm>
        <a:off x="3515832" y="168920"/>
        <a:ext cx="4766989" cy="1013519"/>
      </dsp:txXfrm>
    </dsp:sp>
    <dsp:sp modelId="{10E2B5F7-335A-4E8D-9F1D-622D7345A791}">
      <dsp:nvSpPr>
        <dsp:cNvPr id="0" name=""/>
        <dsp:cNvSpPr/>
      </dsp:nvSpPr>
      <dsp:spPr>
        <a:xfrm>
          <a:off x="0" y="0"/>
          <a:ext cx="3515832" cy="135135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Purpose</a:t>
          </a:r>
          <a:endParaRPr lang="en-GB" sz="3600" kern="1200" dirty="0"/>
        </a:p>
      </dsp:txBody>
      <dsp:txXfrm>
        <a:off x="65968" y="65968"/>
        <a:ext cx="3383896" cy="1219423"/>
      </dsp:txXfrm>
    </dsp:sp>
    <dsp:sp modelId="{7A672D6F-20F1-4CED-8318-C67825912CAD}">
      <dsp:nvSpPr>
        <dsp:cNvPr id="0" name=""/>
        <dsp:cNvSpPr/>
      </dsp:nvSpPr>
      <dsp:spPr>
        <a:xfrm>
          <a:off x="3515832" y="1486495"/>
          <a:ext cx="5273749" cy="1351359"/>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Administer CBM-GOM in lower grade levels to find instructional level</a:t>
          </a:r>
          <a:endParaRPr lang="en-GB" sz="2000" kern="1200" dirty="0"/>
        </a:p>
      </dsp:txBody>
      <dsp:txXfrm>
        <a:off x="3515832" y="1655415"/>
        <a:ext cx="4766989" cy="1013519"/>
      </dsp:txXfrm>
    </dsp:sp>
    <dsp:sp modelId="{DD1CF5D7-ED60-4A54-8A01-57324EB34EFF}">
      <dsp:nvSpPr>
        <dsp:cNvPr id="0" name=""/>
        <dsp:cNvSpPr/>
      </dsp:nvSpPr>
      <dsp:spPr>
        <a:xfrm>
          <a:off x="0" y="1486495"/>
          <a:ext cx="3515832" cy="135135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Grade Level</a:t>
          </a:r>
          <a:endParaRPr lang="en-GB" sz="3200" kern="1200" dirty="0"/>
        </a:p>
      </dsp:txBody>
      <dsp:txXfrm>
        <a:off x="65968" y="1552463"/>
        <a:ext cx="3383896" cy="1219423"/>
      </dsp:txXfrm>
    </dsp:sp>
    <dsp:sp modelId="{779F5F28-50DA-4C44-9A2D-EF4E26CEDC03}">
      <dsp:nvSpPr>
        <dsp:cNvPr id="0" name=""/>
        <dsp:cNvSpPr/>
      </dsp:nvSpPr>
      <dsp:spPr>
        <a:xfrm>
          <a:off x="3515832" y="2972990"/>
          <a:ext cx="5273749" cy="1351359"/>
        </a:xfrm>
        <a:prstGeom prst="rightArrow">
          <a:avLst>
            <a:gd name="adj1" fmla="val 75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Determine pre-requisite skill hierarchy</a:t>
          </a:r>
          <a:endParaRPr lang="en-GB" sz="2000" kern="1200" dirty="0"/>
        </a:p>
        <a:p>
          <a:pPr marL="228600" lvl="1" indent="-228600" algn="l" defTabSz="889000">
            <a:lnSpc>
              <a:spcPct val="90000"/>
            </a:lnSpc>
            <a:spcBef>
              <a:spcPct val="0"/>
            </a:spcBef>
            <a:spcAft>
              <a:spcPct val="15000"/>
            </a:spcAft>
            <a:buChar char="••"/>
          </a:pPr>
          <a:r>
            <a:rPr lang="en-US" sz="2000" kern="1200" dirty="0" smtClean="0"/>
            <a:t>Use single-skill CBA or CAT &amp; determine instructional level</a:t>
          </a:r>
        </a:p>
      </dsp:txBody>
      <dsp:txXfrm>
        <a:off x="3515832" y="3141910"/>
        <a:ext cx="4766989" cy="1013519"/>
      </dsp:txXfrm>
    </dsp:sp>
    <dsp:sp modelId="{DB2359A6-D89F-4415-B840-33CF1F688046}">
      <dsp:nvSpPr>
        <dsp:cNvPr id="0" name=""/>
        <dsp:cNvSpPr/>
      </dsp:nvSpPr>
      <dsp:spPr>
        <a:xfrm>
          <a:off x="0" y="2972990"/>
          <a:ext cx="3515832" cy="1351359"/>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Target Skills</a:t>
          </a:r>
          <a:endParaRPr lang="en-GB" sz="3200" kern="1200" dirty="0"/>
        </a:p>
      </dsp:txBody>
      <dsp:txXfrm>
        <a:off x="65968" y="3038958"/>
        <a:ext cx="3383896" cy="1219423"/>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FD0AB-ACF4-4307-819E-AA57AE91BC7A}">
      <dsp:nvSpPr>
        <dsp:cNvPr id="0" name=""/>
        <dsp:cNvSpPr/>
      </dsp:nvSpPr>
      <dsp:spPr>
        <a:xfrm>
          <a:off x="0" y="5120133"/>
          <a:ext cx="4495800" cy="84000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t>Record Results on Error Analysis Chart</a:t>
          </a:r>
          <a:endParaRPr lang="en-US" sz="2400" kern="1200" dirty="0"/>
        </a:p>
      </dsp:txBody>
      <dsp:txXfrm>
        <a:off x="0" y="5120133"/>
        <a:ext cx="4495800" cy="840000"/>
      </dsp:txXfrm>
    </dsp:sp>
    <dsp:sp modelId="{86F9650A-2C5F-4E80-B924-466139C6558E}">
      <dsp:nvSpPr>
        <dsp:cNvPr id="0" name=""/>
        <dsp:cNvSpPr/>
      </dsp:nvSpPr>
      <dsp:spPr>
        <a:xfrm rot="10800000">
          <a:off x="0" y="3840812"/>
          <a:ext cx="4495800" cy="1291920"/>
        </a:xfrm>
        <a:prstGeom prst="upArrowCallou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t>Score Test for Error Types</a:t>
          </a:r>
          <a:endParaRPr lang="en-US" sz="2400" kern="1200" dirty="0"/>
        </a:p>
      </dsp:txBody>
      <dsp:txXfrm rot="10800000">
        <a:off x="0" y="3840812"/>
        <a:ext cx="4495800" cy="839451"/>
      </dsp:txXfrm>
    </dsp:sp>
    <dsp:sp modelId="{8F67D8E3-262F-4DD8-909E-9A79B8494C77}">
      <dsp:nvSpPr>
        <dsp:cNvPr id="0" name=""/>
        <dsp:cNvSpPr/>
      </dsp:nvSpPr>
      <dsp:spPr>
        <a:xfrm rot="10800000">
          <a:off x="0" y="2561491"/>
          <a:ext cx="4495800" cy="1291920"/>
        </a:xfrm>
        <a:prstGeom prst="upArrowCallou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t>Administer CBM or CAT or Unit Test</a:t>
          </a:r>
          <a:endParaRPr lang="en-US" sz="2400" kern="1200" dirty="0"/>
        </a:p>
      </dsp:txBody>
      <dsp:txXfrm rot="10800000">
        <a:off x="0" y="2561491"/>
        <a:ext cx="4495800" cy="839451"/>
      </dsp:txXfrm>
    </dsp:sp>
    <dsp:sp modelId="{CC1A7F9A-E767-4D90-A91B-FFEB09DBAF6C}">
      <dsp:nvSpPr>
        <dsp:cNvPr id="0" name=""/>
        <dsp:cNvSpPr/>
      </dsp:nvSpPr>
      <dsp:spPr>
        <a:xfrm rot="10800000">
          <a:off x="0" y="1282171"/>
          <a:ext cx="4495800" cy="1291920"/>
        </a:xfrm>
        <a:prstGeom prst="upArrowCallou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t>Create Error Analysis Chart</a:t>
          </a:r>
          <a:endParaRPr lang="en-US" sz="2400" kern="1200" dirty="0"/>
        </a:p>
      </dsp:txBody>
      <dsp:txXfrm rot="10800000">
        <a:off x="0" y="1282171"/>
        <a:ext cx="4495800" cy="839451"/>
      </dsp:txXfrm>
    </dsp:sp>
    <dsp:sp modelId="{2B0ECEA4-2B9D-46E4-8E2F-2E2F657E9CC7}">
      <dsp:nvSpPr>
        <dsp:cNvPr id="0" name=""/>
        <dsp:cNvSpPr/>
      </dsp:nvSpPr>
      <dsp:spPr>
        <a:xfrm rot="10800000">
          <a:off x="0" y="2850"/>
          <a:ext cx="4495800" cy="1291920"/>
        </a:xfrm>
        <a:prstGeom prst="upArrowCallou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t>Identify Target Skill</a:t>
          </a:r>
          <a:endParaRPr lang="en-US" sz="2400" kern="1200" dirty="0"/>
        </a:p>
      </dsp:txBody>
      <dsp:txXfrm rot="10800000">
        <a:off x="0" y="2850"/>
        <a:ext cx="4495800" cy="839451"/>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5C3EC-F0BD-484A-99D9-AC287E4A936D}">
      <dsp:nvSpPr>
        <dsp:cNvPr id="0" name=""/>
        <dsp:cNvSpPr/>
      </dsp:nvSpPr>
      <dsp:spPr>
        <a:xfrm>
          <a:off x="1879347" y="3115166"/>
          <a:ext cx="3213605" cy="1439836"/>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Complex Computation</a:t>
          </a:r>
          <a:endParaRPr lang="en-US" sz="2400" kern="1200" dirty="0"/>
        </a:p>
      </dsp:txBody>
      <dsp:txXfrm>
        <a:off x="2349969" y="3326025"/>
        <a:ext cx="2272361" cy="1018118"/>
      </dsp:txXfrm>
    </dsp:sp>
    <dsp:sp modelId="{FFFA21C7-AD0A-46A5-A90F-8795E7E3551B}">
      <dsp:nvSpPr>
        <dsp:cNvPr id="0" name=""/>
        <dsp:cNvSpPr/>
      </dsp:nvSpPr>
      <dsp:spPr>
        <a:xfrm rot="10800000">
          <a:off x="852815" y="3579399"/>
          <a:ext cx="970072" cy="511369"/>
        </a:xfrm>
        <a:prstGeom prst="leftArrow">
          <a:avLst>
            <a:gd name="adj1" fmla="val 60000"/>
            <a:gd name="adj2" fmla="val 50000"/>
          </a:avLst>
        </a:prstGeom>
        <a:solidFill>
          <a:schemeClr val="dk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DEEC0DA-4158-4527-B7CE-9270B080DEB5}">
      <dsp:nvSpPr>
        <dsp:cNvPr id="0" name=""/>
        <dsp:cNvSpPr/>
      </dsp:nvSpPr>
      <dsp:spPr>
        <a:xfrm>
          <a:off x="533" y="3153258"/>
          <a:ext cx="1704563" cy="136365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Basic Fact Error</a:t>
          </a:r>
          <a:endParaRPr lang="en-US" sz="2400" kern="1200" dirty="0"/>
        </a:p>
      </dsp:txBody>
      <dsp:txXfrm>
        <a:off x="40473" y="3193198"/>
        <a:ext cx="1624683" cy="1283771"/>
      </dsp:txXfrm>
    </dsp:sp>
    <dsp:sp modelId="{B315428F-EB32-4ABE-8F0F-5AF3E9249ECD}">
      <dsp:nvSpPr>
        <dsp:cNvPr id="0" name=""/>
        <dsp:cNvSpPr/>
      </dsp:nvSpPr>
      <dsp:spPr>
        <a:xfrm rot="13500000">
          <a:off x="1388252" y="2286741"/>
          <a:ext cx="1610480" cy="511369"/>
        </a:xfrm>
        <a:prstGeom prst="leftArrow">
          <a:avLst>
            <a:gd name="adj1" fmla="val 60000"/>
            <a:gd name="adj2" fmla="val 50000"/>
          </a:avLst>
        </a:prstGeom>
        <a:solidFill>
          <a:schemeClr val="dk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5C140AC-89E6-4B9E-81D3-BB1790A2CE96}">
      <dsp:nvSpPr>
        <dsp:cNvPr id="0" name=""/>
        <dsp:cNvSpPr/>
      </dsp:nvSpPr>
      <dsp:spPr>
        <a:xfrm>
          <a:off x="519936" y="1311085"/>
          <a:ext cx="2208330" cy="1323900"/>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Omitted Procedural Steps</a:t>
          </a:r>
          <a:endParaRPr lang="en-US" sz="2400" kern="1200" dirty="0"/>
        </a:p>
      </dsp:txBody>
      <dsp:txXfrm>
        <a:off x="558712" y="1349861"/>
        <a:ext cx="2130778" cy="1246348"/>
      </dsp:txXfrm>
    </dsp:sp>
    <dsp:sp modelId="{CCBFC53B-8F5F-4B73-800A-E541EF5A10B2}">
      <dsp:nvSpPr>
        <dsp:cNvPr id="0" name=""/>
        <dsp:cNvSpPr/>
      </dsp:nvSpPr>
      <dsp:spPr>
        <a:xfrm rot="16283419">
          <a:off x="2653774" y="1850180"/>
          <a:ext cx="1808739" cy="511369"/>
        </a:xfrm>
        <a:prstGeom prst="leftArrow">
          <a:avLst>
            <a:gd name="adj1" fmla="val 60000"/>
            <a:gd name="adj2" fmla="val 50000"/>
          </a:avLst>
        </a:prstGeom>
        <a:solidFill>
          <a:schemeClr val="dk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29C2450-7BD1-415D-836C-0936F719BB6B}">
      <dsp:nvSpPr>
        <dsp:cNvPr id="0" name=""/>
        <dsp:cNvSpPr/>
      </dsp:nvSpPr>
      <dsp:spPr>
        <a:xfrm>
          <a:off x="2697779" y="519936"/>
          <a:ext cx="1704563" cy="136365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Visual-Spatial</a:t>
          </a:r>
        </a:p>
      </dsp:txBody>
      <dsp:txXfrm>
        <a:off x="2737719" y="559876"/>
        <a:ext cx="1624683" cy="1283771"/>
      </dsp:txXfrm>
    </dsp:sp>
    <dsp:sp modelId="{81127060-414E-4D8E-AF31-BAB9A9E17F08}">
      <dsp:nvSpPr>
        <dsp:cNvPr id="0" name=""/>
        <dsp:cNvSpPr/>
      </dsp:nvSpPr>
      <dsp:spPr>
        <a:xfrm rot="18900000">
          <a:off x="3973567" y="2286741"/>
          <a:ext cx="1610480" cy="511369"/>
        </a:xfrm>
        <a:prstGeom prst="leftArrow">
          <a:avLst>
            <a:gd name="adj1" fmla="val 60000"/>
            <a:gd name="adj2" fmla="val 50000"/>
          </a:avLst>
        </a:prstGeom>
        <a:solidFill>
          <a:schemeClr val="dk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D7F2ADF-A472-4CD4-91FB-B9326A599C1C}">
      <dsp:nvSpPr>
        <dsp:cNvPr id="0" name=""/>
        <dsp:cNvSpPr/>
      </dsp:nvSpPr>
      <dsp:spPr>
        <a:xfrm>
          <a:off x="4211706" y="1291210"/>
          <a:ext cx="2272984" cy="136365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Switching Operations</a:t>
          </a:r>
          <a:endParaRPr lang="en-US" sz="2400" kern="1200" dirty="0"/>
        </a:p>
      </dsp:txBody>
      <dsp:txXfrm>
        <a:off x="4251646" y="1331150"/>
        <a:ext cx="2193104" cy="1283771"/>
      </dsp:txXfrm>
    </dsp:sp>
    <dsp:sp modelId="{5D652EB7-53EA-48AE-8088-1C304E9D1D07}">
      <dsp:nvSpPr>
        <dsp:cNvPr id="0" name=""/>
        <dsp:cNvSpPr/>
      </dsp:nvSpPr>
      <dsp:spPr>
        <a:xfrm>
          <a:off x="5149411" y="3579399"/>
          <a:ext cx="970072" cy="511369"/>
        </a:xfrm>
        <a:prstGeom prst="leftArrow">
          <a:avLst>
            <a:gd name="adj1" fmla="val 60000"/>
            <a:gd name="adj2" fmla="val 50000"/>
          </a:avLst>
        </a:prstGeom>
        <a:solidFill>
          <a:schemeClr val="dk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4AC23ED-20F9-48F8-8B12-1D887E0634E5}">
      <dsp:nvSpPr>
        <dsp:cNvPr id="0" name=""/>
        <dsp:cNvSpPr/>
      </dsp:nvSpPr>
      <dsp:spPr>
        <a:xfrm>
          <a:off x="5267202" y="3153258"/>
          <a:ext cx="1704563" cy="136365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Place Value</a:t>
          </a:r>
          <a:endParaRPr lang="en-US" sz="2400" kern="1200" dirty="0"/>
        </a:p>
      </dsp:txBody>
      <dsp:txXfrm>
        <a:off x="5307142" y="3193198"/>
        <a:ext cx="1624683" cy="1283771"/>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E7FE5-D198-42F2-BAFD-C0AE390E2BAD}">
      <dsp:nvSpPr>
        <dsp:cNvPr id="0" name=""/>
        <dsp:cNvSpPr/>
      </dsp:nvSpPr>
      <dsp:spPr>
        <a:xfrm rot="5400000">
          <a:off x="802185" y="1297190"/>
          <a:ext cx="1152956" cy="1312600"/>
        </a:xfrm>
        <a:prstGeom prst="bentUpArrow">
          <a:avLst>
            <a:gd name="adj1" fmla="val 32840"/>
            <a:gd name="adj2" fmla="val 25000"/>
            <a:gd name="adj3" fmla="val 35780"/>
          </a:avLst>
        </a:prstGeom>
        <a:solidFill>
          <a:schemeClr val="accent3">
            <a:tint val="4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635BCF-95EC-4889-9186-BCF52035AB24}">
      <dsp:nvSpPr>
        <dsp:cNvPr id="0" name=""/>
        <dsp:cNvSpPr/>
      </dsp:nvSpPr>
      <dsp:spPr>
        <a:xfrm>
          <a:off x="695227" y="19114"/>
          <a:ext cx="1543889" cy="1358567"/>
        </a:xfrm>
        <a:prstGeom prst="roundRect">
          <a:avLst>
            <a:gd name="adj" fmla="val 1667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err="1" smtClean="0"/>
            <a:t>Grapho</a:t>
          </a:r>
          <a:r>
            <a:rPr lang="en-US" sz="2500" kern="1200" dirty="0" smtClean="0"/>
            <a:t>-phonetic</a:t>
          </a:r>
          <a:endParaRPr lang="en-US" sz="2500" kern="1200" dirty="0"/>
        </a:p>
      </dsp:txBody>
      <dsp:txXfrm>
        <a:off x="761559" y="85446"/>
        <a:ext cx="1411225" cy="1225903"/>
      </dsp:txXfrm>
    </dsp:sp>
    <dsp:sp modelId="{E831B196-EF0B-4A88-959A-AFCCD339A926}">
      <dsp:nvSpPr>
        <dsp:cNvPr id="0" name=""/>
        <dsp:cNvSpPr/>
      </dsp:nvSpPr>
      <dsp:spPr>
        <a:xfrm>
          <a:off x="2312058" y="70481"/>
          <a:ext cx="2568961" cy="1098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Preserves an aspect of phonetics of the written word</a:t>
          </a:r>
          <a:endParaRPr lang="en-US" sz="1600" kern="1200" dirty="0"/>
        </a:p>
        <a:p>
          <a:pPr marL="171450" lvl="1" indent="-171450" algn="l" defTabSz="711200">
            <a:lnSpc>
              <a:spcPct val="90000"/>
            </a:lnSpc>
            <a:spcBef>
              <a:spcPct val="0"/>
            </a:spcBef>
            <a:spcAft>
              <a:spcPct val="15000"/>
            </a:spcAft>
            <a:buChar char="••"/>
          </a:pPr>
          <a:r>
            <a:rPr lang="en-US" sz="1600" b="1" i="1" u="sng" kern="1200" dirty="0" smtClean="0"/>
            <a:t>FRIEND</a:t>
          </a:r>
          <a:r>
            <a:rPr lang="en-US" sz="1600" b="1" i="1" kern="1200" dirty="0" smtClean="0"/>
            <a:t> is spoken as </a:t>
          </a:r>
          <a:r>
            <a:rPr lang="en-US" sz="1600" b="1" i="1" u="sng" kern="1200" dirty="0" smtClean="0"/>
            <a:t>FRIED </a:t>
          </a:r>
          <a:endParaRPr lang="en-US" sz="1600" b="1" i="1" u="sng" kern="1200" dirty="0"/>
        </a:p>
      </dsp:txBody>
      <dsp:txXfrm>
        <a:off x="2312058" y="70481"/>
        <a:ext cx="2568961" cy="1098053"/>
      </dsp:txXfrm>
    </dsp:sp>
    <dsp:sp modelId="{DAB8C4D5-F67C-40E2-8FDC-585D466C31E4}">
      <dsp:nvSpPr>
        <dsp:cNvPr id="0" name=""/>
        <dsp:cNvSpPr/>
      </dsp:nvSpPr>
      <dsp:spPr>
        <a:xfrm rot="5400000">
          <a:off x="2792381" y="2990252"/>
          <a:ext cx="1152956" cy="1312600"/>
        </a:xfrm>
        <a:prstGeom prst="bentUpArrow">
          <a:avLst>
            <a:gd name="adj1" fmla="val 32840"/>
            <a:gd name="adj2" fmla="val 25000"/>
            <a:gd name="adj3" fmla="val 35780"/>
          </a:avLst>
        </a:prstGeom>
        <a:solidFill>
          <a:schemeClr val="accent3">
            <a:tint val="4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A9409E-EF46-46AE-BFF2-4B8ACEA237F8}">
      <dsp:nvSpPr>
        <dsp:cNvPr id="0" name=""/>
        <dsp:cNvSpPr/>
      </dsp:nvSpPr>
      <dsp:spPr>
        <a:xfrm>
          <a:off x="2486918" y="1712176"/>
          <a:ext cx="1940900" cy="1358567"/>
        </a:xfrm>
        <a:prstGeom prst="roundRect">
          <a:avLst>
            <a:gd name="adj" fmla="val 1667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Syntactic</a:t>
          </a:r>
          <a:endParaRPr lang="en-US" sz="2500" kern="1200" dirty="0"/>
        </a:p>
      </dsp:txBody>
      <dsp:txXfrm>
        <a:off x="2553250" y="1778508"/>
        <a:ext cx="1808236" cy="1225903"/>
      </dsp:txXfrm>
    </dsp:sp>
    <dsp:sp modelId="{EE464EA7-7391-4CD3-A2A5-30FE0D75AC2B}">
      <dsp:nvSpPr>
        <dsp:cNvPr id="0" name=""/>
        <dsp:cNvSpPr/>
      </dsp:nvSpPr>
      <dsp:spPr>
        <a:xfrm>
          <a:off x="4572001" y="1523997"/>
          <a:ext cx="2381384" cy="1691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Preserves grammar of the written word</a:t>
          </a:r>
          <a:endParaRPr lang="en-US" sz="1600" kern="1200" dirty="0"/>
        </a:p>
        <a:p>
          <a:pPr marL="171450" lvl="1" indent="-171450" algn="l" defTabSz="711200">
            <a:lnSpc>
              <a:spcPct val="90000"/>
            </a:lnSpc>
            <a:spcBef>
              <a:spcPct val="0"/>
            </a:spcBef>
            <a:spcAft>
              <a:spcPct val="15000"/>
            </a:spcAft>
            <a:buChar char="••"/>
          </a:pPr>
          <a:r>
            <a:rPr lang="en-US" sz="1600" b="1" i="1" u="sng" kern="1200" dirty="0" smtClean="0"/>
            <a:t>RAN</a:t>
          </a:r>
          <a:r>
            <a:rPr lang="en-US" sz="1600" b="1" i="1" kern="1200" dirty="0" smtClean="0"/>
            <a:t> is the same part of speech as </a:t>
          </a:r>
          <a:r>
            <a:rPr lang="en-US" sz="1600" b="1" i="1" u="sng" kern="1200" dirty="0" smtClean="0"/>
            <a:t>JOGGED</a:t>
          </a:r>
          <a:endParaRPr lang="en-US" sz="1600" b="1" i="1" u="sng" kern="1200" dirty="0"/>
        </a:p>
      </dsp:txBody>
      <dsp:txXfrm>
        <a:off x="4572001" y="1523997"/>
        <a:ext cx="2381384" cy="1691079"/>
      </dsp:txXfrm>
    </dsp:sp>
    <dsp:sp modelId="{5AE02156-A2D6-4A82-A66F-A3B327D1C9FC}">
      <dsp:nvSpPr>
        <dsp:cNvPr id="0" name=""/>
        <dsp:cNvSpPr/>
      </dsp:nvSpPr>
      <dsp:spPr>
        <a:xfrm>
          <a:off x="4278608" y="3293193"/>
          <a:ext cx="1940900" cy="1358567"/>
        </a:xfrm>
        <a:prstGeom prst="roundRect">
          <a:avLst>
            <a:gd name="adj" fmla="val 1667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Semantic</a:t>
          </a:r>
          <a:endParaRPr lang="en-US" sz="2500" kern="1200" dirty="0"/>
        </a:p>
      </dsp:txBody>
      <dsp:txXfrm>
        <a:off x="4344940" y="3359525"/>
        <a:ext cx="1808236" cy="1225903"/>
      </dsp:txXfrm>
    </dsp:sp>
    <dsp:sp modelId="{2AA7335D-4FFA-4C84-87AA-3CB657412123}">
      <dsp:nvSpPr>
        <dsp:cNvPr id="0" name=""/>
        <dsp:cNvSpPr/>
      </dsp:nvSpPr>
      <dsp:spPr>
        <a:xfrm>
          <a:off x="6324597" y="3200402"/>
          <a:ext cx="2132500" cy="1466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Preserves meaning of sentence</a:t>
          </a:r>
          <a:endParaRPr lang="en-US" sz="1600" kern="1200" dirty="0"/>
        </a:p>
        <a:p>
          <a:pPr marL="171450" lvl="1" indent="-171450" algn="l" defTabSz="711200">
            <a:lnSpc>
              <a:spcPct val="90000"/>
            </a:lnSpc>
            <a:spcBef>
              <a:spcPct val="0"/>
            </a:spcBef>
            <a:spcAft>
              <a:spcPct val="15000"/>
            </a:spcAft>
            <a:buChar char="••"/>
          </a:pPr>
          <a:r>
            <a:rPr lang="en-US" sz="1600" b="1" i="1" u="sng" kern="1200" dirty="0" smtClean="0"/>
            <a:t>THE WOMAN IS TALL </a:t>
          </a:r>
          <a:r>
            <a:rPr lang="en-US" sz="1600" b="1" i="1" kern="1200" dirty="0" smtClean="0"/>
            <a:t>has the same meaning as </a:t>
          </a:r>
          <a:r>
            <a:rPr lang="en-US" sz="1600" b="1" i="1" u="sng" kern="1200" dirty="0" smtClean="0"/>
            <a:t>THE LADY IS TALL</a:t>
          </a:r>
          <a:endParaRPr lang="en-US" sz="1600" b="1" i="1" u="sng" kern="1200" dirty="0"/>
        </a:p>
      </dsp:txBody>
      <dsp:txXfrm>
        <a:off x="6324597" y="3200402"/>
        <a:ext cx="2132500" cy="1466989"/>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A625D-D35D-4DF5-AC1C-A1E3A69AE1A0}">
      <dsp:nvSpPr>
        <dsp:cNvPr id="0" name=""/>
        <dsp:cNvSpPr/>
      </dsp:nvSpPr>
      <dsp:spPr>
        <a:xfrm>
          <a:off x="2219877" y="0"/>
          <a:ext cx="3329816" cy="2194749"/>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Teach Efficient Counting Strategies (e.g., min </a:t>
          </a:r>
          <a:r>
            <a:rPr lang="en-US" sz="2000" kern="1200" dirty="0" smtClean="0">
              <a:sym typeface="Wingdings" panose="05000000000000000000" pitchFamily="2" charset="2"/>
            </a:rPr>
            <a:t> decomposition computer drill &amp; practice</a:t>
          </a:r>
          <a:r>
            <a:rPr lang="en-US" sz="2000" kern="1200" dirty="0" smtClean="0"/>
            <a:t>)</a:t>
          </a:r>
          <a:endParaRPr lang="en-US" sz="2000" kern="1200" dirty="0"/>
        </a:p>
      </dsp:txBody>
      <dsp:txXfrm>
        <a:off x="2219877" y="274344"/>
        <a:ext cx="2506785" cy="1646061"/>
      </dsp:txXfrm>
    </dsp:sp>
    <dsp:sp modelId="{394DE55C-AC3C-4AAC-B314-80EF2C76FCCA}">
      <dsp:nvSpPr>
        <dsp:cNvPr id="0" name=""/>
        <dsp:cNvSpPr/>
      </dsp:nvSpPr>
      <dsp:spPr>
        <a:xfrm>
          <a:off x="0" y="562"/>
          <a:ext cx="2219877" cy="219474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rtl="0">
            <a:lnSpc>
              <a:spcPct val="90000"/>
            </a:lnSpc>
            <a:spcBef>
              <a:spcPct val="0"/>
            </a:spcBef>
            <a:spcAft>
              <a:spcPct val="35000"/>
            </a:spcAft>
          </a:pPr>
          <a:r>
            <a:rPr lang="en-US" sz="3000" kern="1200" dirty="0" smtClean="0"/>
            <a:t>Immature Counting Strategies</a:t>
          </a:r>
          <a:endParaRPr lang="en-US" sz="3000" kern="1200" dirty="0"/>
        </a:p>
      </dsp:txBody>
      <dsp:txXfrm>
        <a:off x="107139" y="107701"/>
        <a:ext cx="2005599" cy="1980471"/>
      </dsp:txXfrm>
    </dsp:sp>
    <dsp:sp modelId="{DF81EBF4-08B4-48FF-B3C8-D8835167ECC8}">
      <dsp:nvSpPr>
        <dsp:cNvPr id="0" name=""/>
        <dsp:cNvSpPr/>
      </dsp:nvSpPr>
      <dsp:spPr>
        <a:xfrm>
          <a:off x="2219877" y="2414787"/>
          <a:ext cx="3329816" cy="2194749"/>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Flash Card Drill &amp; Goal Attainment </a:t>
          </a:r>
          <a:r>
            <a:rPr lang="en-US" sz="2000" kern="1200" dirty="0" smtClean="0">
              <a:sym typeface="Wingdings" panose="05000000000000000000" pitchFamily="2" charset="2"/>
            </a:rPr>
            <a:t> Mix Computer &amp; Flash Card Practice</a:t>
          </a:r>
          <a:endParaRPr lang="en-US" sz="2000" kern="1200" dirty="0"/>
        </a:p>
      </dsp:txBody>
      <dsp:txXfrm>
        <a:off x="2219877" y="2689131"/>
        <a:ext cx="2506785" cy="1646061"/>
      </dsp:txXfrm>
    </dsp:sp>
    <dsp:sp modelId="{B73A153B-0B2B-4BC7-90BC-DB0B48CE535E}">
      <dsp:nvSpPr>
        <dsp:cNvPr id="0" name=""/>
        <dsp:cNvSpPr/>
      </dsp:nvSpPr>
      <dsp:spPr>
        <a:xfrm>
          <a:off x="0" y="2414787"/>
          <a:ext cx="2219877" cy="219474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rtl="0">
            <a:lnSpc>
              <a:spcPct val="90000"/>
            </a:lnSpc>
            <a:spcBef>
              <a:spcPct val="0"/>
            </a:spcBef>
            <a:spcAft>
              <a:spcPct val="35000"/>
            </a:spcAft>
          </a:pPr>
          <a:r>
            <a:rPr lang="en-US" sz="3000" kern="1200" dirty="0" smtClean="0"/>
            <a:t>No Automatic Retrieval</a:t>
          </a:r>
          <a:endParaRPr lang="en-US" sz="3000" kern="1200" dirty="0"/>
        </a:p>
      </dsp:txBody>
      <dsp:txXfrm>
        <a:off x="107139" y="2521926"/>
        <a:ext cx="2005599" cy="19804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C5945-2477-4658-81F2-955DE00F55D8}">
      <dsp:nvSpPr>
        <dsp:cNvPr id="0" name=""/>
        <dsp:cNvSpPr/>
      </dsp:nvSpPr>
      <dsp:spPr>
        <a:xfrm>
          <a:off x="5282054" y="176667"/>
          <a:ext cx="1271141" cy="1271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Define Problem</a:t>
          </a:r>
          <a:endParaRPr lang="en-US" sz="2400" kern="1200" dirty="0"/>
        </a:p>
      </dsp:txBody>
      <dsp:txXfrm>
        <a:off x="5282054" y="176667"/>
        <a:ext cx="1271141" cy="1271141"/>
      </dsp:txXfrm>
    </dsp:sp>
    <dsp:sp modelId="{999DBD56-84E1-4FBF-9AD5-CA9B1918E4B8}">
      <dsp:nvSpPr>
        <dsp:cNvPr id="0" name=""/>
        <dsp:cNvSpPr/>
      </dsp:nvSpPr>
      <dsp:spPr>
        <a:xfrm>
          <a:off x="2216751" y="141180"/>
          <a:ext cx="4772845" cy="4772845"/>
        </a:xfrm>
        <a:prstGeom prst="circularArrow">
          <a:avLst>
            <a:gd name="adj1" fmla="val 5193"/>
            <a:gd name="adj2" fmla="val 335420"/>
            <a:gd name="adj3" fmla="val 21063750"/>
            <a:gd name="adj4" fmla="val 19760796"/>
            <a:gd name="adj5" fmla="val 6059"/>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FCDFBD-F868-4D54-9D53-5ED7FB91B7E1}">
      <dsp:nvSpPr>
        <dsp:cNvPr id="0" name=""/>
        <dsp:cNvSpPr/>
      </dsp:nvSpPr>
      <dsp:spPr>
        <a:xfrm>
          <a:off x="5978311" y="2403947"/>
          <a:ext cx="1271141" cy="1271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Analyze Problem</a:t>
          </a:r>
          <a:endParaRPr lang="en-US" sz="2400" kern="1200" dirty="0"/>
        </a:p>
      </dsp:txBody>
      <dsp:txXfrm>
        <a:off x="5978311" y="2403947"/>
        <a:ext cx="1271141" cy="1271141"/>
      </dsp:txXfrm>
    </dsp:sp>
    <dsp:sp modelId="{A06DEA4B-C760-4D72-AECD-6E3B217501B5}">
      <dsp:nvSpPr>
        <dsp:cNvPr id="0" name=""/>
        <dsp:cNvSpPr/>
      </dsp:nvSpPr>
      <dsp:spPr>
        <a:xfrm>
          <a:off x="2213222" y="-1369"/>
          <a:ext cx="4772845" cy="4772845"/>
        </a:xfrm>
        <a:prstGeom prst="circularArrow">
          <a:avLst>
            <a:gd name="adj1" fmla="val 5193"/>
            <a:gd name="adj2" fmla="val 335420"/>
            <a:gd name="adj3" fmla="val 4016780"/>
            <a:gd name="adj4" fmla="val 2251522"/>
            <a:gd name="adj5" fmla="val 6059"/>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631C0E-8B08-4EDE-9627-2A751BD6B9A2}">
      <dsp:nvSpPr>
        <dsp:cNvPr id="0" name=""/>
        <dsp:cNvSpPr/>
      </dsp:nvSpPr>
      <dsp:spPr>
        <a:xfrm>
          <a:off x="3964074" y="3867376"/>
          <a:ext cx="1271141" cy="1271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Actions Steps: What to do?</a:t>
          </a:r>
          <a:endParaRPr lang="en-US" sz="2400" kern="1200" dirty="0"/>
        </a:p>
      </dsp:txBody>
      <dsp:txXfrm>
        <a:off x="3964074" y="3867376"/>
        <a:ext cx="1271141" cy="1271141"/>
      </dsp:txXfrm>
    </dsp:sp>
    <dsp:sp modelId="{3D3EF3FD-44B2-448B-87F1-6066BAE7F6AA}">
      <dsp:nvSpPr>
        <dsp:cNvPr id="0" name=""/>
        <dsp:cNvSpPr/>
      </dsp:nvSpPr>
      <dsp:spPr>
        <a:xfrm>
          <a:off x="2213222" y="-1369"/>
          <a:ext cx="4772845" cy="4772845"/>
        </a:xfrm>
        <a:prstGeom prst="circularArrow">
          <a:avLst>
            <a:gd name="adj1" fmla="val 5193"/>
            <a:gd name="adj2" fmla="val 335420"/>
            <a:gd name="adj3" fmla="val 8213058"/>
            <a:gd name="adj4" fmla="val 6447800"/>
            <a:gd name="adj5" fmla="val 6059"/>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02754F-560D-4CD7-A5A5-78A729DA8F7F}">
      <dsp:nvSpPr>
        <dsp:cNvPr id="0" name=""/>
        <dsp:cNvSpPr/>
      </dsp:nvSpPr>
      <dsp:spPr>
        <a:xfrm>
          <a:off x="1665947" y="2403947"/>
          <a:ext cx="1838921" cy="1271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100000"/>
            </a:lnSpc>
            <a:spcBef>
              <a:spcPct val="0"/>
            </a:spcBef>
            <a:spcAft>
              <a:spcPct val="35000"/>
            </a:spcAft>
          </a:pPr>
          <a:r>
            <a:rPr lang="en-US" sz="2400" kern="1200" dirty="0" smtClean="0"/>
            <a:t>Implement Treatment</a:t>
          </a:r>
        </a:p>
      </dsp:txBody>
      <dsp:txXfrm>
        <a:off x="1665947" y="2403947"/>
        <a:ext cx="1838921" cy="1271141"/>
      </dsp:txXfrm>
    </dsp:sp>
    <dsp:sp modelId="{B4F68F66-22D5-4D39-BF30-7AE886B6B739}">
      <dsp:nvSpPr>
        <dsp:cNvPr id="0" name=""/>
        <dsp:cNvSpPr/>
      </dsp:nvSpPr>
      <dsp:spPr>
        <a:xfrm>
          <a:off x="2201988" y="236184"/>
          <a:ext cx="4772845" cy="4772845"/>
        </a:xfrm>
        <a:prstGeom prst="circularArrow">
          <a:avLst>
            <a:gd name="adj1" fmla="val 5193"/>
            <a:gd name="adj2" fmla="val 335420"/>
            <a:gd name="adj3" fmla="val 12486004"/>
            <a:gd name="adj4" fmla="val 11155560"/>
            <a:gd name="adj5" fmla="val 6059"/>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611D19-B151-44BE-9BC8-C28774CFBA3D}">
      <dsp:nvSpPr>
        <dsp:cNvPr id="0" name=""/>
        <dsp:cNvSpPr/>
      </dsp:nvSpPr>
      <dsp:spPr>
        <a:xfrm>
          <a:off x="2552700" y="176660"/>
          <a:ext cx="1604154" cy="1271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Evaluate Progress</a:t>
          </a:r>
          <a:endParaRPr lang="en-US" sz="2400" kern="1200" dirty="0"/>
        </a:p>
      </dsp:txBody>
      <dsp:txXfrm>
        <a:off x="2552700" y="176660"/>
        <a:ext cx="1604154" cy="1271141"/>
      </dsp:txXfrm>
    </dsp:sp>
    <dsp:sp modelId="{A4AC4EC2-D1E5-4575-A5C2-8D5734742D7B}">
      <dsp:nvSpPr>
        <dsp:cNvPr id="0" name=""/>
        <dsp:cNvSpPr/>
      </dsp:nvSpPr>
      <dsp:spPr>
        <a:xfrm>
          <a:off x="2294679" y="94240"/>
          <a:ext cx="4772845" cy="4772845"/>
        </a:xfrm>
        <a:prstGeom prst="circularArrow">
          <a:avLst>
            <a:gd name="adj1" fmla="val 5193"/>
            <a:gd name="adj2" fmla="val 335420"/>
            <a:gd name="adj3" fmla="val 16853628"/>
            <a:gd name="adj4" fmla="val 15340109"/>
            <a:gd name="adj5" fmla="val 6059"/>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FB5FD-30B5-436A-95F6-3F59209FB9D5}">
      <dsp:nvSpPr>
        <dsp:cNvPr id="0" name=""/>
        <dsp:cNvSpPr/>
      </dsp:nvSpPr>
      <dsp:spPr>
        <a:xfrm>
          <a:off x="-6440694" y="-985103"/>
          <a:ext cx="7666156" cy="7666156"/>
        </a:xfrm>
        <a:prstGeom prst="blockArc">
          <a:avLst>
            <a:gd name="adj1" fmla="val 18900000"/>
            <a:gd name="adj2" fmla="val 2700000"/>
            <a:gd name="adj3" fmla="val 282"/>
          </a:avLst>
        </a:pr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93EE5EA-B444-4012-9D0F-04564CD2B89C}">
      <dsp:nvSpPr>
        <dsp:cNvPr id="0" name=""/>
        <dsp:cNvSpPr/>
      </dsp:nvSpPr>
      <dsp:spPr>
        <a:xfrm>
          <a:off x="535340" y="355882"/>
          <a:ext cx="8168471" cy="71222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5326"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t>INCREASE DOSE</a:t>
          </a:r>
          <a:r>
            <a:rPr lang="en-US" sz="2400" kern="1200" dirty="0" smtClean="0"/>
            <a:t>: Session Length, Frequency, Total Duration</a:t>
          </a:r>
          <a:endParaRPr lang="en-US" sz="2400" kern="1200" dirty="0"/>
        </a:p>
      </dsp:txBody>
      <dsp:txXfrm>
        <a:off x="535340" y="355882"/>
        <a:ext cx="8168471" cy="712221"/>
      </dsp:txXfrm>
    </dsp:sp>
    <dsp:sp modelId="{271892F5-995F-436C-929B-D7F88E81B9F9}">
      <dsp:nvSpPr>
        <dsp:cNvPr id="0" name=""/>
        <dsp:cNvSpPr/>
      </dsp:nvSpPr>
      <dsp:spPr>
        <a:xfrm>
          <a:off x="90201" y="266855"/>
          <a:ext cx="890276" cy="890276"/>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804ACEE5-F5C9-40F3-BFE7-0C584A7A5023}">
      <dsp:nvSpPr>
        <dsp:cNvPr id="0" name=""/>
        <dsp:cNvSpPr/>
      </dsp:nvSpPr>
      <dsp:spPr>
        <a:xfrm>
          <a:off x="1045697" y="1423873"/>
          <a:ext cx="7658114" cy="712221"/>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5326"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t>CHANGE ASSISTANCE</a:t>
          </a:r>
          <a:r>
            <a:rPr lang="en-US" sz="2400" kern="1200" dirty="0" smtClean="0"/>
            <a:t>: Match Instruction to Skill Hierarchy </a:t>
          </a:r>
          <a:r>
            <a:rPr lang="en-US" sz="2000" kern="1200" dirty="0" smtClean="0"/>
            <a:t>(consider how information is delivered-task)</a:t>
          </a:r>
          <a:endParaRPr lang="en-US" sz="2000" kern="1200" dirty="0"/>
        </a:p>
      </dsp:txBody>
      <dsp:txXfrm>
        <a:off x="1045697" y="1423873"/>
        <a:ext cx="7658114" cy="712221"/>
      </dsp:txXfrm>
    </dsp:sp>
    <dsp:sp modelId="{4891A2BC-58FF-4251-8641-55FDCE619ACE}">
      <dsp:nvSpPr>
        <dsp:cNvPr id="0" name=""/>
        <dsp:cNvSpPr/>
      </dsp:nvSpPr>
      <dsp:spPr>
        <a:xfrm>
          <a:off x="600558" y="1334845"/>
          <a:ext cx="890276" cy="890276"/>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B1F537D8-3041-433F-A44D-A2F3F478B84C}">
      <dsp:nvSpPr>
        <dsp:cNvPr id="0" name=""/>
        <dsp:cNvSpPr/>
      </dsp:nvSpPr>
      <dsp:spPr>
        <a:xfrm>
          <a:off x="1202336" y="2491864"/>
          <a:ext cx="7501475" cy="712221"/>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5326"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t>ADAPT INTERVENTION</a:t>
          </a:r>
          <a:r>
            <a:rPr lang="en-US" sz="2400" kern="1200" dirty="0" smtClean="0"/>
            <a:t>: Add or Alter or Change Components </a:t>
          </a:r>
          <a:endParaRPr lang="en-US" sz="2400" kern="1200" dirty="0"/>
        </a:p>
      </dsp:txBody>
      <dsp:txXfrm>
        <a:off x="1202336" y="2491864"/>
        <a:ext cx="7501475" cy="712221"/>
      </dsp:txXfrm>
    </dsp:sp>
    <dsp:sp modelId="{845A6798-0340-4391-AEDD-EF5E217AF289}">
      <dsp:nvSpPr>
        <dsp:cNvPr id="0" name=""/>
        <dsp:cNvSpPr/>
      </dsp:nvSpPr>
      <dsp:spPr>
        <a:xfrm>
          <a:off x="757197" y="2402836"/>
          <a:ext cx="890276" cy="890276"/>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A6A4352-8EEB-48D7-9E89-E421365699F9}">
      <dsp:nvSpPr>
        <dsp:cNvPr id="0" name=""/>
        <dsp:cNvSpPr/>
      </dsp:nvSpPr>
      <dsp:spPr>
        <a:xfrm>
          <a:off x="1045697" y="3559854"/>
          <a:ext cx="7658114" cy="712221"/>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5326"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t>ADJUST TARGET SKILL</a:t>
          </a:r>
          <a:r>
            <a:rPr lang="en-US" sz="2400" kern="1200" dirty="0" smtClean="0"/>
            <a:t>:  Slice back </a:t>
          </a:r>
          <a:r>
            <a:rPr lang="en-US" sz="1800" kern="1200" dirty="0" smtClean="0"/>
            <a:t>(pre-rec skills), </a:t>
          </a:r>
          <a:r>
            <a:rPr lang="en-US" sz="2400" kern="1200" dirty="0" smtClean="0"/>
            <a:t>break down task into small set, or set new goals</a:t>
          </a:r>
          <a:endParaRPr lang="en-US" sz="2400" kern="1200" dirty="0"/>
        </a:p>
      </dsp:txBody>
      <dsp:txXfrm>
        <a:off x="1045697" y="3559854"/>
        <a:ext cx="7658114" cy="712221"/>
      </dsp:txXfrm>
    </dsp:sp>
    <dsp:sp modelId="{54520FBE-D8F9-4486-A148-1CC483621CB1}">
      <dsp:nvSpPr>
        <dsp:cNvPr id="0" name=""/>
        <dsp:cNvSpPr/>
      </dsp:nvSpPr>
      <dsp:spPr>
        <a:xfrm>
          <a:off x="600558" y="3470827"/>
          <a:ext cx="890276" cy="890276"/>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B56F16C-BEB9-441E-A9FB-073DEDC76C3E}">
      <dsp:nvSpPr>
        <dsp:cNvPr id="0" name=""/>
        <dsp:cNvSpPr/>
      </dsp:nvSpPr>
      <dsp:spPr>
        <a:xfrm>
          <a:off x="535340" y="4627845"/>
          <a:ext cx="8168471" cy="712221"/>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5326"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t>CHANGE GROUPING</a:t>
          </a:r>
          <a:r>
            <a:rPr lang="en-US" sz="2400" kern="1200" dirty="0" smtClean="0"/>
            <a:t>: Homogenous Groups; Smaller Teacher: Student Ratio</a:t>
          </a:r>
          <a:endParaRPr lang="en-US" sz="2400" kern="1200" dirty="0"/>
        </a:p>
      </dsp:txBody>
      <dsp:txXfrm>
        <a:off x="535340" y="4627845"/>
        <a:ext cx="8168471" cy="712221"/>
      </dsp:txXfrm>
    </dsp:sp>
    <dsp:sp modelId="{79CE524D-6BEB-43F5-8C76-B92A4BDB6775}">
      <dsp:nvSpPr>
        <dsp:cNvPr id="0" name=""/>
        <dsp:cNvSpPr/>
      </dsp:nvSpPr>
      <dsp:spPr>
        <a:xfrm>
          <a:off x="90201" y="4538817"/>
          <a:ext cx="890276" cy="890276"/>
        </a:xfrm>
        <a:prstGeom prst="ellipse">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F44F9-CDE0-4D02-A36E-FE429D9F76C1}">
      <dsp:nvSpPr>
        <dsp:cNvPr id="0" name=""/>
        <dsp:cNvSpPr/>
      </dsp:nvSpPr>
      <dsp:spPr>
        <a:xfrm>
          <a:off x="554" y="439745"/>
          <a:ext cx="2350154" cy="78804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smtClean="0"/>
            <a:t>Little/No Improvement</a:t>
          </a:r>
          <a:endParaRPr lang="en-US" sz="2400" kern="1200" dirty="0"/>
        </a:p>
      </dsp:txBody>
      <dsp:txXfrm>
        <a:off x="23635" y="462826"/>
        <a:ext cx="2303992" cy="741882"/>
      </dsp:txXfrm>
    </dsp:sp>
    <dsp:sp modelId="{DBB7AC9A-D327-49CB-AEA6-252202DB51EF}">
      <dsp:nvSpPr>
        <dsp:cNvPr id="0" name=""/>
        <dsp:cNvSpPr/>
      </dsp:nvSpPr>
      <dsp:spPr>
        <a:xfrm>
          <a:off x="235570" y="1227790"/>
          <a:ext cx="235015" cy="591033"/>
        </a:xfrm>
        <a:custGeom>
          <a:avLst/>
          <a:gdLst/>
          <a:ahLst/>
          <a:cxnLst/>
          <a:rect l="0" t="0" r="0" b="0"/>
          <a:pathLst>
            <a:path>
              <a:moveTo>
                <a:pt x="0" y="0"/>
              </a:moveTo>
              <a:lnTo>
                <a:pt x="0" y="591033"/>
              </a:lnTo>
              <a:lnTo>
                <a:pt x="235015" y="59103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CE8B0B-0FC5-41C8-9C04-91738BBDCEC1}">
      <dsp:nvSpPr>
        <dsp:cNvPr id="0" name=""/>
        <dsp:cNvSpPr/>
      </dsp:nvSpPr>
      <dsp:spPr>
        <a:xfrm>
          <a:off x="470585" y="1424801"/>
          <a:ext cx="1859445" cy="788044"/>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smtClean="0"/>
            <a:t>Teach Pre-Requisite Skill</a:t>
          </a:r>
          <a:endParaRPr lang="en-US" sz="2000" kern="1200" dirty="0"/>
        </a:p>
      </dsp:txBody>
      <dsp:txXfrm>
        <a:off x="493666" y="1447882"/>
        <a:ext cx="1813283" cy="741882"/>
      </dsp:txXfrm>
    </dsp:sp>
    <dsp:sp modelId="{9E53A51D-2419-4FE7-ADD0-E62C662610BC}">
      <dsp:nvSpPr>
        <dsp:cNvPr id="0" name=""/>
        <dsp:cNvSpPr/>
      </dsp:nvSpPr>
      <dsp:spPr>
        <a:xfrm>
          <a:off x="235570" y="1227790"/>
          <a:ext cx="235015" cy="1576089"/>
        </a:xfrm>
        <a:custGeom>
          <a:avLst/>
          <a:gdLst/>
          <a:ahLst/>
          <a:cxnLst/>
          <a:rect l="0" t="0" r="0" b="0"/>
          <a:pathLst>
            <a:path>
              <a:moveTo>
                <a:pt x="0" y="0"/>
              </a:moveTo>
              <a:lnTo>
                <a:pt x="0" y="1576089"/>
              </a:lnTo>
              <a:lnTo>
                <a:pt x="235015" y="157608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21E8A5-983C-454E-BFF7-2E2D89541F70}">
      <dsp:nvSpPr>
        <dsp:cNvPr id="0" name=""/>
        <dsp:cNvSpPr/>
      </dsp:nvSpPr>
      <dsp:spPr>
        <a:xfrm>
          <a:off x="470585" y="2409858"/>
          <a:ext cx="1836913" cy="788044"/>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smtClean="0"/>
            <a:t>Change Assistance</a:t>
          </a:r>
          <a:endParaRPr lang="en-US" sz="2000" kern="1200" dirty="0"/>
        </a:p>
      </dsp:txBody>
      <dsp:txXfrm>
        <a:off x="493666" y="2432939"/>
        <a:ext cx="1790751" cy="741882"/>
      </dsp:txXfrm>
    </dsp:sp>
    <dsp:sp modelId="{4CAC3207-1BA0-4250-B48C-A798E030A310}">
      <dsp:nvSpPr>
        <dsp:cNvPr id="0" name=""/>
        <dsp:cNvSpPr/>
      </dsp:nvSpPr>
      <dsp:spPr>
        <a:xfrm>
          <a:off x="235570" y="1227790"/>
          <a:ext cx="235015" cy="2561145"/>
        </a:xfrm>
        <a:custGeom>
          <a:avLst/>
          <a:gdLst/>
          <a:ahLst/>
          <a:cxnLst/>
          <a:rect l="0" t="0" r="0" b="0"/>
          <a:pathLst>
            <a:path>
              <a:moveTo>
                <a:pt x="0" y="0"/>
              </a:moveTo>
              <a:lnTo>
                <a:pt x="0" y="2561145"/>
              </a:lnTo>
              <a:lnTo>
                <a:pt x="235015" y="256114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BE6289-B983-43E9-8EDF-D271683D0715}">
      <dsp:nvSpPr>
        <dsp:cNvPr id="0" name=""/>
        <dsp:cNvSpPr/>
      </dsp:nvSpPr>
      <dsp:spPr>
        <a:xfrm>
          <a:off x="470585" y="3394914"/>
          <a:ext cx="1863808" cy="788044"/>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smtClean="0"/>
            <a:t>Change Grouping</a:t>
          </a:r>
          <a:endParaRPr lang="en-US" sz="2000" kern="1200" dirty="0"/>
        </a:p>
      </dsp:txBody>
      <dsp:txXfrm>
        <a:off x="493666" y="3417995"/>
        <a:ext cx="1817646" cy="741882"/>
      </dsp:txXfrm>
    </dsp:sp>
    <dsp:sp modelId="{2EAFA7C6-21CC-4F1F-827B-003ED3A4A2FB}">
      <dsp:nvSpPr>
        <dsp:cNvPr id="0" name=""/>
        <dsp:cNvSpPr/>
      </dsp:nvSpPr>
      <dsp:spPr>
        <a:xfrm>
          <a:off x="235570" y="1227790"/>
          <a:ext cx="235015" cy="3546202"/>
        </a:xfrm>
        <a:custGeom>
          <a:avLst/>
          <a:gdLst/>
          <a:ahLst/>
          <a:cxnLst/>
          <a:rect l="0" t="0" r="0" b="0"/>
          <a:pathLst>
            <a:path>
              <a:moveTo>
                <a:pt x="0" y="0"/>
              </a:moveTo>
              <a:lnTo>
                <a:pt x="0" y="3546202"/>
              </a:lnTo>
              <a:lnTo>
                <a:pt x="235015" y="3546202"/>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97B9E2-23AE-409A-9A1C-AA97EE08B2AE}">
      <dsp:nvSpPr>
        <dsp:cNvPr id="0" name=""/>
        <dsp:cNvSpPr/>
      </dsp:nvSpPr>
      <dsp:spPr>
        <a:xfrm>
          <a:off x="470585" y="4379970"/>
          <a:ext cx="1868006" cy="788044"/>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smtClean="0"/>
            <a:t>Adapt</a:t>
          </a:r>
        </a:p>
        <a:p>
          <a:pPr lvl="0" algn="ctr" defTabSz="889000">
            <a:lnSpc>
              <a:spcPct val="90000"/>
            </a:lnSpc>
            <a:spcBef>
              <a:spcPct val="0"/>
            </a:spcBef>
            <a:spcAft>
              <a:spcPct val="35000"/>
            </a:spcAft>
          </a:pPr>
          <a:r>
            <a:rPr lang="en-US" sz="2000" kern="1200" smtClean="0"/>
            <a:t>Intervention</a:t>
          </a:r>
          <a:endParaRPr lang="en-US" sz="2000" kern="1200" dirty="0"/>
        </a:p>
      </dsp:txBody>
      <dsp:txXfrm>
        <a:off x="493666" y="4403051"/>
        <a:ext cx="1821844" cy="741882"/>
      </dsp:txXfrm>
    </dsp:sp>
    <dsp:sp modelId="{290D5488-0EB6-452C-BD1F-2AFDCF2DA519}">
      <dsp:nvSpPr>
        <dsp:cNvPr id="0" name=""/>
        <dsp:cNvSpPr/>
      </dsp:nvSpPr>
      <dsp:spPr>
        <a:xfrm>
          <a:off x="2744731" y="439745"/>
          <a:ext cx="2222365" cy="78804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smtClean="0"/>
            <a:t>Slow Improvement</a:t>
          </a:r>
          <a:endParaRPr lang="en-US" sz="2400" kern="1200" dirty="0"/>
        </a:p>
      </dsp:txBody>
      <dsp:txXfrm>
        <a:off x="2767812" y="462826"/>
        <a:ext cx="2176203" cy="741882"/>
      </dsp:txXfrm>
    </dsp:sp>
    <dsp:sp modelId="{D5FA09B6-9432-4993-8089-E4ADA62A2102}">
      <dsp:nvSpPr>
        <dsp:cNvPr id="0" name=""/>
        <dsp:cNvSpPr/>
      </dsp:nvSpPr>
      <dsp:spPr>
        <a:xfrm>
          <a:off x="2966968" y="1227790"/>
          <a:ext cx="222236" cy="591033"/>
        </a:xfrm>
        <a:custGeom>
          <a:avLst/>
          <a:gdLst/>
          <a:ahLst/>
          <a:cxnLst/>
          <a:rect l="0" t="0" r="0" b="0"/>
          <a:pathLst>
            <a:path>
              <a:moveTo>
                <a:pt x="0" y="0"/>
              </a:moveTo>
              <a:lnTo>
                <a:pt x="0" y="591033"/>
              </a:lnTo>
              <a:lnTo>
                <a:pt x="222236" y="59103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FF9BAB-B92F-41C2-8F77-D7C7D571D7D8}">
      <dsp:nvSpPr>
        <dsp:cNvPr id="0" name=""/>
        <dsp:cNvSpPr/>
      </dsp:nvSpPr>
      <dsp:spPr>
        <a:xfrm>
          <a:off x="3189204" y="1424801"/>
          <a:ext cx="1637229" cy="788044"/>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smtClean="0"/>
            <a:t>Increase Dose</a:t>
          </a:r>
          <a:endParaRPr lang="en-US" sz="2000" kern="1200" dirty="0"/>
        </a:p>
      </dsp:txBody>
      <dsp:txXfrm>
        <a:off x="3212285" y="1447882"/>
        <a:ext cx="1591067" cy="741882"/>
      </dsp:txXfrm>
    </dsp:sp>
    <dsp:sp modelId="{9585D7DA-B702-441F-BEB9-350701F09272}">
      <dsp:nvSpPr>
        <dsp:cNvPr id="0" name=""/>
        <dsp:cNvSpPr/>
      </dsp:nvSpPr>
      <dsp:spPr>
        <a:xfrm>
          <a:off x="2966968" y="1227790"/>
          <a:ext cx="222236" cy="1576089"/>
        </a:xfrm>
        <a:custGeom>
          <a:avLst/>
          <a:gdLst/>
          <a:ahLst/>
          <a:cxnLst/>
          <a:rect l="0" t="0" r="0" b="0"/>
          <a:pathLst>
            <a:path>
              <a:moveTo>
                <a:pt x="0" y="0"/>
              </a:moveTo>
              <a:lnTo>
                <a:pt x="0" y="1576089"/>
              </a:lnTo>
              <a:lnTo>
                <a:pt x="222236" y="157608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54B1B9-0D8C-456D-B0DA-E4425529B4B5}">
      <dsp:nvSpPr>
        <dsp:cNvPr id="0" name=""/>
        <dsp:cNvSpPr/>
      </dsp:nvSpPr>
      <dsp:spPr>
        <a:xfrm>
          <a:off x="3189204" y="2409858"/>
          <a:ext cx="1637229" cy="788044"/>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smtClean="0"/>
            <a:t>Change Assistance</a:t>
          </a:r>
          <a:endParaRPr lang="en-US" sz="2000" kern="1200" dirty="0"/>
        </a:p>
      </dsp:txBody>
      <dsp:txXfrm>
        <a:off x="3212285" y="2432939"/>
        <a:ext cx="1591067" cy="741882"/>
      </dsp:txXfrm>
    </dsp:sp>
    <dsp:sp modelId="{7CBA12BE-68CC-4F22-8FBD-7054E1970B37}">
      <dsp:nvSpPr>
        <dsp:cNvPr id="0" name=""/>
        <dsp:cNvSpPr/>
      </dsp:nvSpPr>
      <dsp:spPr>
        <a:xfrm>
          <a:off x="2966968" y="1227790"/>
          <a:ext cx="222236" cy="2561145"/>
        </a:xfrm>
        <a:custGeom>
          <a:avLst/>
          <a:gdLst/>
          <a:ahLst/>
          <a:cxnLst/>
          <a:rect l="0" t="0" r="0" b="0"/>
          <a:pathLst>
            <a:path>
              <a:moveTo>
                <a:pt x="0" y="0"/>
              </a:moveTo>
              <a:lnTo>
                <a:pt x="0" y="2561145"/>
              </a:lnTo>
              <a:lnTo>
                <a:pt x="222236" y="256114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AA3BEB-7955-4F79-AAEF-5C8EED1FF849}">
      <dsp:nvSpPr>
        <dsp:cNvPr id="0" name=""/>
        <dsp:cNvSpPr/>
      </dsp:nvSpPr>
      <dsp:spPr>
        <a:xfrm>
          <a:off x="3189204" y="3394914"/>
          <a:ext cx="1711910" cy="788044"/>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smtClean="0"/>
            <a:t>Adapt</a:t>
          </a:r>
        </a:p>
        <a:p>
          <a:pPr lvl="0" algn="ctr" defTabSz="889000">
            <a:lnSpc>
              <a:spcPct val="90000"/>
            </a:lnSpc>
            <a:spcBef>
              <a:spcPct val="0"/>
            </a:spcBef>
            <a:spcAft>
              <a:spcPct val="35000"/>
            </a:spcAft>
          </a:pPr>
          <a:r>
            <a:rPr lang="en-US" sz="2000" kern="1200" smtClean="0"/>
            <a:t>Intervention</a:t>
          </a:r>
          <a:endParaRPr lang="en-US" sz="2000" kern="1200" dirty="0"/>
        </a:p>
      </dsp:txBody>
      <dsp:txXfrm>
        <a:off x="3212285" y="3417995"/>
        <a:ext cx="1665748" cy="741882"/>
      </dsp:txXfrm>
    </dsp:sp>
    <dsp:sp modelId="{DA447965-4409-45F6-8D73-0492B907AFDF}">
      <dsp:nvSpPr>
        <dsp:cNvPr id="0" name=""/>
        <dsp:cNvSpPr/>
      </dsp:nvSpPr>
      <dsp:spPr>
        <a:xfrm>
          <a:off x="5361119" y="439745"/>
          <a:ext cx="1576089" cy="78804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smtClean="0"/>
            <a:t>Meets Goal</a:t>
          </a:r>
          <a:endParaRPr lang="en-US" sz="2400" kern="1200" dirty="0"/>
        </a:p>
      </dsp:txBody>
      <dsp:txXfrm>
        <a:off x="5384200" y="462826"/>
        <a:ext cx="1529927" cy="741882"/>
      </dsp:txXfrm>
    </dsp:sp>
    <dsp:sp modelId="{6ED2D331-4996-436F-A8E8-1718F048EFCA}">
      <dsp:nvSpPr>
        <dsp:cNvPr id="0" name=""/>
        <dsp:cNvSpPr/>
      </dsp:nvSpPr>
      <dsp:spPr>
        <a:xfrm>
          <a:off x="5518728" y="1227790"/>
          <a:ext cx="157608" cy="591033"/>
        </a:xfrm>
        <a:custGeom>
          <a:avLst/>
          <a:gdLst/>
          <a:ahLst/>
          <a:cxnLst/>
          <a:rect l="0" t="0" r="0" b="0"/>
          <a:pathLst>
            <a:path>
              <a:moveTo>
                <a:pt x="0" y="0"/>
              </a:moveTo>
              <a:lnTo>
                <a:pt x="0" y="591033"/>
              </a:lnTo>
              <a:lnTo>
                <a:pt x="157608" y="59103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46557D-9443-4C4B-84A0-1E3806E7D37C}">
      <dsp:nvSpPr>
        <dsp:cNvPr id="0" name=""/>
        <dsp:cNvSpPr/>
      </dsp:nvSpPr>
      <dsp:spPr>
        <a:xfrm>
          <a:off x="5676337" y="1424801"/>
          <a:ext cx="1451591" cy="788044"/>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smtClean="0"/>
            <a:t>Make No Changes</a:t>
          </a:r>
          <a:endParaRPr lang="en-US" sz="2000" kern="1200" dirty="0"/>
        </a:p>
      </dsp:txBody>
      <dsp:txXfrm>
        <a:off x="5699418" y="1447882"/>
        <a:ext cx="1405429" cy="741882"/>
      </dsp:txXfrm>
    </dsp:sp>
    <dsp:sp modelId="{25FA4692-D407-4FAD-9110-08869A4E88C1}">
      <dsp:nvSpPr>
        <dsp:cNvPr id="0" name=""/>
        <dsp:cNvSpPr/>
      </dsp:nvSpPr>
      <dsp:spPr>
        <a:xfrm>
          <a:off x="5518728" y="1227790"/>
          <a:ext cx="157608" cy="1572449"/>
        </a:xfrm>
        <a:custGeom>
          <a:avLst/>
          <a:gdLst/>
          <a:ahLst/>
          <a:cxnLst/>
          <a:rect l="0" t="0" r="0" b="0"/>
          <a:pathLst>
            <a:path>
              <a:moveTo>
                <a:pt x="0" y="0"/>
              </a:moveTo>
              <a:lnTo>
                <a:pt x="0" y="1572449"/>
              </a:lnTo>
              <a:lnTo>
                <a:pt x="157608" y="157244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F8E46F-5FC1-47F4-83E1-35AA655719E6}">
      <dsp:nvSpPr>
        <dsp:cNvPr id="0" name=""/>
        <dsp:cNvSpPr/>
      </dsp:nvSpPr>
      <dsp:spPr>
        <a:xfrm>
          <a:off x="5676337" y="2409858"/>
          <a:ext cx="1742865" cy="780763"/>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smtClean="0"/>
            <a:t>Reduce Assistance</a:t>
          </a:r>
          <a:endParaRPr lang="en-US" sz="2000" kern="1200" dirty="0"/>
        </a:p>
      </dsp:txBody>
      <dsp:txXfrm>
        <a:off x="5699205" y="2432726"/>
        <a:ext cx="1697129" cy="735027"/>
      </dsp:txXfrm>
    </dsp:sp>
    <dsp:sp modelId="{CC739508-06D9-4C0F-AA63-F2C686C7A67F}">
      <dsp:nvSpPr>
        <dsp:cNvPr id="0" name=""/>
        <dsp:cNvSpPr/>
      </dsp:nvSpPr>
      <dsp:spPr>
        <a:xfrm>
          <a:off x="7498007" y="439745"/>
          <a:ext cx="1576089" cy="78804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smtClean="0"/>
            <a:t>Exceeds Goal </a:t>
          </a:r>
          <a:endParaRPr lang="en-US" sz="2400" kern="1200" dirty="0"/>
        </a:p>
      </dsp:txBody>
      <dsp:txXfrm>
        <a:off x="7521088" y="462826"/>
        <a:ext cx="1529927" cy="741882"/>
      </dsp:txXfrm>
    </dsp:sp>
    <dsp:sp modelId="{C3CDB53E-2743-4FBB-9AF7-BC37C89DF3EB}">
      <dsp:nvSpPr>
        <dsp:cNvPr id="0" name=""/>
        <dsp:cNvSpPr/>
      </dsp:nvSpPr>
      <dsp:spPr>
        <a:xfrm>
          <a:off x="7655616" y="1227790"/>
          <a:ext cx="157608" cy="591033"/>
        </a:xfrm>
        <a:custGeom>
          <a:avLst/>
          <a:gdLst/>
          <a:ahLst/>
          <a:cxnLst/>
          <a:rect l="0" t="0" r="0" b="0"/>
          <a:pathLst>
            <a:path>
              <a:moveTo>
                <a:pt x="0" y="0"/>
              </a:moveTo>
              <a:lnTo>
                <a:pt x="0" y="591033"/>
              </a:lnTo>
              <a:lnTo>
                <a:pt x="157608" y="59103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7325B1-DB9B-4E5C-AEE0-38BA44A3A95D}">
      <dsp:nvSpPr>
        <dsp:cNvPr id="0" name=""/>
        <dsp:cNvSpPr/>
      </dsp:nvSpPr>
      <dsp:spPr>
        <a:xfrm>
          <a:off x="7813225" y="1424801"/>
          <a:ext cx="1260871" cy="788044"/>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ts val="0"/>
            </a:spcAft>
          </a:pPr>
          <a:r>
            <a:rPr lang="en-US" sz="2000" kern="1200" smtClean="0"/>
            <a:t>Adjust</a:t>
          </a:r>
        </a:p>
        <a:p>
          <a:pPr lvl="0" algn="ctr" defTabSz="889000">
            <a:lnSpc>
              <a:spcPct val="90000"/>
            </a:lnSpc>
            <a:spcBef>
              <a:spcPct val="0"/>
            </a:spcBef>
            <a:spcAft>
              <a:spcPts val="0"/>
            </a:spcAft>
          </a:pPr>
          <a:r>
            <a:rPr lang="en-US" sz="2000" kern="1200" smtClean="0"/>
            <a:t>Target Skill</a:t>
          </a:r>
          <a:endParaRPr lang="en-US" sz="2000" kern="1200" dirty="0"/>
        </a:p>
      </dsp:txBody>
      <dsp:txXfrm>
        <a:off x="7836306" y="1447882"/>
        <a:ext cx="1214709" cy="741882"/>
      </dsp:txXfrm>
    </dsp:sp>
    <dsp:sp modelId="{A428E0AC-125B-48FB-8B28-B64E0AF61DC4}">
      <dsp:nvSpPr>
        <dsp:cNvPr id="0" name=""/>
        <dsp:cNvSpPr/>
      </dsp:nvSpPr>
      <dsp:spPr>
        <a:xfrm>
          <a:off x="7655616" y="1227790"/>
          <a:ext cx="157608" cy="1576089"/>
        </a:xfrm>
        <a:custGeom>
          <a:avLst/>
          <a:gdLst/>
          <a:ahLst/>
          <a:cxnLst/>
          <a:rect l="0" t="0" r="0" b="0"/>
          <a:pathLst>
            <a:path>
              <a:moveTo>
                <a:pt x="0" y="0"/>
              </a:moveTo>
              <a:lnTo>
                <a:pt x="0" y="1576089"/>
              </a:lnTo>
              <a:lnTo>
                <a:pt x="157608" y="157608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FD67D5-8072-41B8-8455-EC69CDFD2C37}">
      <dsp:nvSpPr>
        <dsp:cNvPr id="0" name=""/>
        <dsp:cNvSpPr/>
      </dsp:nvSpPr>
      <dsp:spPr>
        <a:xfrm>
          <a:off x="7813225" y="2409858"/>
          <a:ext cx="1260871" cy="788044"/>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smtClean="0"/>
            <a:t>Fade Dose</a:t>
          </a:r>
          <a:endParaRPr lang="en-US" sz="2000" kern="1200" dirty="0"/>
        </a:p>
      </dsp:txBody>
      <dsp:txXfrm>
        <a:off x="7836306" y="2432939"/>
        <a:ext cx="1214709" cy="741882"/>
      </dsp:txXfrm>
    </dsp:sp>
    <dsp:sp modelId="{D20CFBDE-CE82-44E6-977D-6A97FB4CCE28}">
      <dsp:nvSpPr>
        <dsp:cNvPr id="0" name=""/>
        <dsp:cNvSpPr/>
      </dsp:nvSpPr>
      <dsp:spPr>
        <a:xfrm>
          <a:off x="7655616" y="1227790"/>
          <a:ext cx="157608" cy="2561145"/>
        </a:xfrm>
        <a:custGeom>
          <a:avLst/>
          <a:gdLst/>
          <a:ahLst/>
          <a:cxnLst/>
          <a:rect l="0" t="0" r="0" b="0"/>
          <a:pathLst>
            <a:path>
              <a:moveTo>
                <a:pt x="0" y="0"/>
              </a:moveTo>
              <a:lnTo>
                <a:pt x="0" y="2561145"/>
              </a:lnTo>
              <a:lnTo>
                <a:pt x="157608" y="256114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14F3CA-0F8E-43DE-9E1D-AF237E7F956B}">
      <dsp:nvSpPr>
        <dsp:cNvPr id="0" name=""/>
        <dsp:cNvSpPr/>
      </dsp:nvSpPr>
      <dsp:spPr>
        <a:xfrm>
          <a:off x="7813225" y="3394914"/>
          <a:ext cx="1330219" cy="788044"/>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smtClean="0"/>
            <a:t>Remove &amp; Monitor</a:t>
          </a:r>
          <a:endParaRPr lang="en-US" sz="2000" kern="1200" dirty="0"/>
        </a:p>
      </dsp:txBody>
      <dsp:txXfrm>
        <a:off x="7836306" y="3417995"/>
        <a:ext cx="1284057" cy="741882"/>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F74AE8-F9C5-4B95-9504-0B8E15AD7232}">
      <dsp:nvSpPr>
        <dsp:cNvPr id="0" name=""/>
        <dsp:cNvSpPr/>
      </dsp:nvSpPr>
      <dsp:spPr>
        <a:xfrm>
          <a:off x="0" y="43524"/>
          <a:ext cx="8148449" cy="4446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Best Evidence Encyclopedia: Center For Data Driven Reform </a:t>
          </a:r>
          <a:endParaRPr lang="en-US" sz="1900" kern="1200" dirty="0"/>
        </a:p>
      </dsp:txBody>
      <dsp:txXfrm>
        <a:off x="21704" y="65228"/>
        <a:ext cx="8105041" cy="401192"/>
      </dsp:txXfrm>
    </dsp:sp>
    <dsp:sp modelId="{867B70FB-3D61-4C79-8742-44B480474739}">
      <dsp:nvSpPr>
        <dsp:cNvPr id="0" name=""/>
        <dsp:cNvSpPr/>
      </dsp:nvSpPr>
      <dsp:spPr>
        <a:xfrm>
          <a:off x="0" y="488124"/>
          <a:ext cx="8148449"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71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smtClean="0"/>
            <a:t>John Hopkins University;  http://www.bestevidence.org</a:t>
          </a:r>
          <a:endParaRPr lang="en-US" sz="1500" kern="1200" dirty="0"/>
        </a:p>
      </dsp:txBody>
      <dsp:txXfrm>
        <a:off x="0" y="488124"/>
        <a:ext cx="8148449" cy="314640"/>
      </dsp:txXfrm>
    </dsp:sp>
    <dsp:sp modelId="{2EE87EC6-1536-499B-A9D4-61C8B2A4D32A}">
      <dsp:nvSpPr>
        <dsp:cNvPr id="0" name=""/>
        <dsp:cNvSpPr/>
      </dsp:nvSpPr>
      <dsp:spPr>
        <a:xfrm>
          <a:off x="0" y="802764"/>
          <a:ext cx="8148449" cy="4446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Center on Response to Intervention</a:t>
          </a:r>
          <a:endParaRPr lang="en-US" sz="1900" kern="1200" dirty="0"/>
        </a:p>
      </dsp:txBody>
      <dsp:txXfrm>
        <a:off x="21704" y="824468"/>
        <a:ext cx="8105041" cy="401192"/>
      </dsp:txXfrm>
    </dsp:sp>
    <dsp:sp modelId="{9B7FFB05-601D-415B-BB33-308BFFB82135}">
      <dsp:nvSpPr>
        <dsp:cNvPr id="0" name=""/>
        <dsp:cNvSpPr/>
      </dsp:nvSpPr>
      <dsp:spPr>
        <a:xfrm>
          <a:off x="0" y="1247364"/>
          <a:ext cx="8148449"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71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smtClean="0"/>
            <a:t>http://www.rti4success.org/</a:t>
          </a:r>
          <a:endParaRPr lang="en-US" sz="1500" kern="1200" dirty="0"/>
        </a:p>
      </dsp:txBody>
      <dsp:txXfrm>
        <a:off x="0" y="1247364"/>
        <a:ext cx="8148449" cy="314640"/>
      </dsp:txXfrm>
    </dsp:sp>
    <dsp:sp modelId="{DC1B1E04-B32A-4762-A54F-525500853FF0}">
      <dsp:nvSpPr>
        <dsp:cNvPr id="0" name=""/>
        <dsp:cNvSpPr/>
      </dsp:nvSpPr>
      <dsp:spPr>
        <a:xfrm>
          <a:off x="0" y="1562004"/>
          <a:ext cx="8148449" cy="4446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IRIS Center</a:t>
          </a:r>
          <a:endParaRPr lang="en-US" sz="1900" kern="1200" dirty="0"/>
        </a:p>
      </dsp:txBody>
      <dsp:txXfrm>
        <a:off x="21704" y="1583708"/>
        <a:ext cx="8105041" cy="401192"/>
      </dsp:txXfrm>
    </dsp:sp>
    <dsp:sp modelId="{B42BB272-A442-4413-9EFB-1A06E9B5C53F}">
      <dsp:nvSpPr>
        <dsp:cNvPr id="0" name=""/>
        <dsp:cNvSpPr/>
      </dsp:nvSpPr>
      <dsp:spPr>
        <a:xfrm>
          <a:off x="0" y="2006604"/>
          <a:ext cx="8148449"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71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smtClean="0"/>
            <a:t>https://iris.peabody.vanderbilt.edu/module/math/challenge/#content</a:t>
          </a:r>
          <a:endParaRPr lang="en-US" sz="1500" kern="1200" dirty="0"/>
        </a:p>
      </dsp:txBody>
      <dsp:txXfrm>
        <a:off x="0" y="2006604"/>
        <a:ext cx="8148449" cy="314640"/>
      </dsp:txXfrm>
    </dsp:sp>
    <dsp:sp modelId="{A7FAD2B8-11F0-4DE2-976D-CA2E04CFD4F5}">
      <dsp:nvSpPr>
        <dsp:cNvPr id="0" name=""/>
        <dsp:cNvSpPr/>
      </dsp:nvSpPr>
      <dsp:spPr>
        <a:xfrm>
          <a:off x="0" y="2321244"/>
          <a:ext cx="8148449" cy="4446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National Center on Intensive Intervention</a:t>
          </a:r>
          <a:endParaRPr lang="en-US" sz="1900" kern="1200" dirty="0"/>
        </a:p>
      </dsp:txBody>
      <dsp:txXfrm>
        <a:off x="21704" y="2342948"/>
        <a:ext cx="8105041" cy="401192"/>
      </dsp:txXfrm>
    </dsp:sp>
    <dsp:sp modelId="{E5FCE74A-A35C-464A-B63E-985AC235FF62}">
      <dsp:nvSpPr>
        <dsp:cNvPr id="0" name=""/>
        <dsp:cNvSpPr/>
      </dsp:nvSpPr>
      <dsp:spPr>
        <a:xfrm>
          <a:off x="0" y="2765844"/>
          <a:ext cx="8148449"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71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smtClean="0"/>
            <a:t>https://intensiveintervention.org/</a:t>
          </a:r>
          <a:endParaRPr lang="en-US" sz="1500" kern="1200" dirty="0"/>
        </a:p>
      </dsp:txBody>
      <dsp:txXfrm>
        <a:off x="0" y="2765844"/>
        <a:ext cx="8148449" cy="314640"/>
      </dsp:txXfrm>
    </dsp:sp>
    <dsp:sp modelId="{9CEA083D-24D3-4222-B06E-E13E458BBCC7}">
      <dsp:nvSpPr>
        <dsp:cNvPr id="0" name=""/>
        <dsp:cNvSpPr/>
      </dsp:nvSpPr>
      <dsp:spPr>
        <a:xfrm>
          <a:off x="0" y="3080484"/>
          <a:ext cx="8148449" cy="4446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RTI Action Network</a:t>
          </a:r>
          <a:endParaRPr lang="en-US" sz="1900" kern="1200" dirty="0"/>
        </a:p>
      </dsp:txBody>
      <dsp:txXfrm>
        <a:off x="21704" y="3102188"/>
        <a:ext cx="8105041" cy="401192"/>
      </dsp:txXfrm>
    </dsp:sp>
    <dsp:sp modelId="{9F2DDB5D-C3C1-46B1-94B7-22C231A70682}">
      <dsp:nvSpPr>
        <dsp:cNvPr id="0" name=""/>
        <dsp:cNvSpPr/>
      </dsp:nvSpPr>
      <dsp:spPr>
        <a:xfrm>
          <a:off x="0" y="3525084"/>
          <a:ext cx="8148449"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71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smtClean="0"/>
            <a:t>www.rtinetwork.org</a:t>
          </a:r>
          <a:endParaRPr lang="en-US" sz="1500" kern="1200" dirty="0"/>
        </a:p>
      </dsp:txBody>
      <dsp:txXfrm>
        <a:off x="0" y="3525084"/>
        <a:ext cx="8148449" cy="314640"/>
      </dsp:txXfrm>
    </dsp:sp>
    <dsp:sp modelId="{7663B143-1990-476E-B694-652954CF6699}">
      <dsp:nvSpPr>
        <dsp:cNvPr id="0" name=""/>
        <dsp:cNvSpPr/>
      </dsp:nvSpPr>
      <dsp:spPr>
        <a:xfrm>
          <a:off x="0" y="3839724"/>
          <a:ext cx="8148449" cy="4446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What Works Clearinghouse</a:t>
          </a:r>
          <a:endParaRPr lang="en-US" sz="1900" kern="1200" dirty="0"/>
        </a:p>
      </dsp:txBody>
      <dsp:txXfrm>
        <a:off x="21704" y="3861428"/>
        <a:ext cx="8105041" cy="401192"/>
      </dsp:txXfrm>
    </dsp:sp>
    <dsp:sp modelId="{6739DA52-8839-4DE9-B1BA-2DA563BF42D5}">
      <dsp:nvSpPr>
        <dsp:cNvPr id="0" name=""/>
        <dsp:cNvSpPr/>
      </dsp:nvSpPr>
      <dsp:spPr>
        <a:xfrm>
          <a:off x="0" y="4284323"/>
          <a:ext cx="8148449"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71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smtClean="0"/>
            <a:t>http://ies.ed.gov/ncee/wwc/findwhatworks.aspx</a:t>
          </a:r>
          <a:endParaRPr lang="en-US" sz="1500" kern="1200" dirty="0"/>
        </a:p>
      </dsp:txBody>
      <dsp:txXfrm>
        <a:off x="0" y="4284323"/>
        <a:ext cx="8148449" cy="3146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DA45A-64E6-49DA-864F-B7026A67143E}">
      <dsp:nvSpPr>
        <dsp:cNvPr id="0" name=""/>
        <dsp:cNvSpPr/>
      </dsp:nvSpPr>
      <dsp:spPr>
        <a:xfrm>
          <a:off x="379005" y="2578"/>
          <a:ext cx="2054274" cy="205427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Quality of Services </a:t>
          </a:r>
          <a:endParaRPr lang="en-US" sz="2800" kern="1200" dirty="0"/>
        </a:p>
      </dsp:txBody>
      <dsp:txXfrm>
        <a:off x="679846" y="303419"/>
        <a:ext cx="1452592" cy="1452592"/>
      </dsp:txXfrm>
    </dsp:sp>
    <dsp:sp modelId="{E2948683-3194-47CE-ABE0-1F987072315C}">
      <dsp:nvSpPr>
        <dsp:cNvPr id="0" name=""/>
        <dsp:cNvSpPr/>
      </dsp:nvSpPr>
      <dsp:spPr>
        <a:xfrm>
          <a:off x="810403" y="2223660"/>
          <a:ext cx="1191479" cy="1191479"/>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968334" y="2679282"/>
        <a:ext cx="875617" cy="280235"/>
      </dsp:txXfrm>
    </dsp:sp>
    <dsp:sp modelId="{E737375E-3E71-4B59-9187-A710399E48FA}">
      <dsp:nvSpPr>
        <dsp:cNvPr id="0" name=""/>
        <dsp:cNvSpPr/>
      </dsp:nvSpPr>
      <dsp:spPr>
        <a:xfrm>
          <a:off x="379005" y="3581946"/>
          <a:ext cx="2054274" cy="205427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ts val="0"/>
            </a:spcAft>
          </a:pPr>
          <a:r>
            <a:rPr lang="en-US" sz="2800" kern="1200" dirty="0" smtClean="0"/>
            <a:t>Quantity</a:t>
          </a:r>
        </a:p>
        <a:p>
          <a:pPr lvl="0" algn="ctr" defTabSz="1244600">
            <a:lnSpc>
              <a:spcPct val="90000"/>
            </a:lnSpc>
            <a:spcBef>
              <a:spcPct val="0"/>
            </a:spcBef>
            <a:spcAft>
              <a:spcPts val="0"/>
            </a:spcAft>
          </a:pPr>
          <a:r>
            <a:rPr lang="en-US" sz="2800" kern="1200" dirty="0" smtClean="0"/>
            <a:t>of Services</a:t>
          </a:r>
          <a:endParaRPr lang="en-US" sz="2800" kern="1200" dirty="0"/>
        </a:p>
      </dsp:txBody>
      <dsp:txXfrm>
        <a:off x="679846" y="3882787"/>
        <a:ext cx="1452592" cy="1452592"/>
      </dsp:txXfrm>
    </dsp:sp>
    <dsp:sp modelId="{C081A119-C96E-4C82-A0EF-339DA5FEC513}">
      <dsp:nvSpPr>
        <dsp:cNvPr id="0" name=""/>
        <dsp:cNvSpPr/>
      </dsp:nvSpPr>
      <dsp:spPr>
        <a:xfrm>
          <a:off x="2741421" y="2437304"/>
          <a:ext cx="653259" cy="76419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2741421" y="2590142"/>
        <a:ext cx="457281" cy="458514"/>
      </dsp:txXfrm>
    </dsp:sp>
    <dsp:sp modelId="{550B5E48-EA6C-4545-B567-806A67E978B6}">
      <dsp:nvSpPr>
        <dsp:cNvPr id="0" name=""/>
        <dsp:cNvSpPr/>
      </dsp:nvSpPr>
      <dsp:spPr>
        <a:xfrm>
          <a:off x="3665845" y="765125"/>
          <a:ext cx="4108549" cy="410854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en-US" sz="4800" kern="1200" smtClean="0"/>
            <a:t>Treatment Intensity</a:t>
          </a:r>
          <a:endParaRPr lang="en-US" sz="4800" kern="1200" dirty="0"/>
        </a:p>
      </dsp:txBody>
      <dsp:txXfrm>
        <a:off x="4267528" y="1366808"/>
        <a:ext cx="2905183" cy="29051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E4EA7-8F1A-45D3-A383-D4DA9F9C8CE9}">
      <dsp:nvSpPr>
        <dsp:cNvPr id="0" name=""/>
        <dsp:cNvSpPr/>
      </dsp:nvSpPr>
      <dsp:spPr>
        <a:xfrm>
          <a:off x="4285" y="0"/>
          <a:ext cx="2571178" cy="2304288"/>
        </a:xfrm>
        <a:prstGeom prst="upArrow">
          <a:avLst/>
        </a:prstGeom>
        <a:solidFill>
          <a:schemeClr val="accent2"/>
        </a:solidFill>
        <a:ln w="38100" cap="flat" cmpd="sng" algn="ctr">
          <a:solidFill>
            <a:schemeClr val="tx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95D574A-7480-4A7F-86F0-52E3A8AC6C92}">
      <dsp:nvSpPr>
        <dsp:cNvPr id="0" name=""/>
        <dsp:cNvSpPr/>
      </dsp:nvSpPr>
      <dsp:spPr>
        <a:xfrm>
          <a:off x="2652599" y="0"/>
          <a:ext cx="4363212" cy="2304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0" rIns="312928" bIns="312928" numCol="1" spcCol="1270" anchor="ctr" anchorCtr="0">
          <a:noAutofit/>
        </a:bodyPr>
        <a:lstStyle/>
        <a:p>
          <a:pPr lvl="0" algn="l" defTabSz="1955800">
            <a:lnSpc>
              <a:spcPct val="90000"/>
            </a:lnSpc>
            <a:spcBef>
              <a:spcPct val="0"/>
            </a:spcBef>
            <a:spcAft>
              <a:spcPct val="35000"/>
            </a:spcAft>
          </a:pPr>
          <a:r>
            <a:rPr lang="en-US" sz="4400" kern="1200" dirty="0" smtClean="0"/>
            <a:t>Time Allocated</a:t>
          </a:r>
          <a:endParaRPr lang="en-US" sz="4400" kern="1200" dirty="0"/>
        </a:p>
      </dsp:txBody>
      <dsp:txXfrm>
        <a:off x="2652599" y="0"/>
        <a:ext cx="4363212" cy="2304288"/>
      </dsp:txXfrm>
    </dsp:sp>
    <dsp:sp modelId="{D38327C6-76D3-4D06-9985-39C736A946CB}">
      <dsp:nvSpPr>
        <dsp:cNvPr id="0" name=""/>
        <dsp:cNvSpPr/>
      </dsp:nvSpPr>
      <dsp:spPr>
        <a:xfrm>
          <a:off x="775638" y="2496312"/>
          <a:ext cx="2571178" cy="2304288"/>
        </a:xfrm>
        <a:prstGeom prst="downArrow">
          <a:avLst/>
        </a:prstGeom>
        <a:solidFill>
          <a:schemeClr val="accent2"/>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18CED66-C487-4E12-90AD-157B00FEFF00}">
      <dsp:nvSpPr>
        <dsp:cNvPr id="0" name=""/>
        <dsp:cNvSpPr/>
      </dsp:nvSpPr>
      <dsp:spPr>
        <a:xfrm>
          <a:off x="3423952" y="2496312"/>
          <a:ext cx="4363212" cy="2304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0" rIns="312928" bIns="312928" numCol="1" spcCol="1270" anchor="ctr" anchorCtr="0">
          <a:noAutofit/>
        </a:bodyPr>
        <a:lstStyle/>
        <a:p>
          <a:pPr lvl="0" algn="l" defTabSz="1955800">
            <a:lnSpc>
              <a:spcPct val="90000"/>
            </a:lnSpc>
            <a:spcBef>
              <a:spcPct val="0"/>
            </a:spcBef>
            <a:spcAft>
              <a:spcPct val="35000"/>
            </a:spcAft>
          </a:pPr>
          <a:r>
            <a:rPr lang="en-US" sz="4400" kern="1200" dirty="0" smtClean="0"/>
            <a:t>Group Size</a:t>
          </a:r>
          <a:endParaRPr lang="en-US" sz="4400" kern="1200" dirty="0"/>
        </a:p>
      </dsp:txBody>
      <dsp:txXfrm>
        <a:off x="3423952" y="2496312"/>
        <a:ext cx="4363212" cy="23042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89DBC-FA98-41D4-BE2A-B50BAC898D78}">
      <dsp:nvSpPr>
        <dsp:cNvPr id="0" name=""/>
        <dsp:cNvSpPr/>
      </dsp:nvSpPr>
      <dsp:spPr>
        <a:xfrm>
          <a:off x="795739" y="1180"/>
          <a:ext cx="2279481" cy="1367688"/>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3:1 = 1:1</a:t>
          </a:r>
          <a:endParaRPr lang="en-US" sz="3400" kern="1200" dirty="0"/>
        </a:p>
      </dsp:txBody>
      <dsp:txXfrm>
        <a:off x="795739" y="1180"/>
        <a:ext cx="2279481" cy="1367688"/>
      </dsp:txXfrm>
    </dsp:sp>
    <dsp:sp modelId="{ADA5F02A-4ED2-4834-A13E-44D0E1164672}">
      <dsp:nvSpPr>
        <dsp:cNvPr id="0" name=""/>
        <dsp:cNvSpPr/>
      </dsp:nvSpPr>
      <dsp:spPr>
        <a:xfrm>
          <a:off x="795739" y="1596817"/>
          <a:ext cx="2279481" cy="1367688"/>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3:1 = 1:1 &gt;10:1</a:t>
          </a:r>
          <a:endParaRPr lang="en-US" sz="3400" kern="1200" dirty="0"/>
        </a:p>
      </dsp:txBody>
      <dsp:txXfrm>
        <a:off x="795739" y="1596817"/>
        <a:ext cx="2279481" cy="1367688"/>
      </dsp:txXfrm>
    </dsp:sp>
    <dsp:sp modelId="{4E73B379-DB94-4A7A-A40D-5070EE93A2EE}">
      <dsp:nvSpPr>
        <dsp:cNvPr id="0" name=""/>
        <dsp:cNvSpPr/>
      </dsp:nvSpPr>
      <dsp:spPr>
        <a:xfrm>
          <a:off x="795739" y="3192454"/>
          <a:ext cx="2279481" cy="1367688"/>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3-5:1 = 10-15:1</a:t>
          </a:r>
          <a:endParaRPr lang="en-US" sz="3400" kern="1200" dirty="0"/>
        </a:p>
      </dsp:txBody>
      <dsp:txXfrm>
        <a:off x="795739" y="3192454"/>
        <a:ext cx="2279481" cy="1367688"/>
      </dsp:txXfrm>
    </dsp:sp>
    <dsp:sp modelId="{F9B85194-AA04-4BE4-A03B-9FC6AE1AFE3D}">
      <dsp:nvSpPr>
        <dsp:cNvPr id="0" name=""/>
        <dsp:cNvSpPr/>
      </dsp:nvSpPr>
      <dsp:spPr>
        <a:xfrm>
          <a:off x="795739" y="4788090"/>
          <a:ext cx="2279481" cy="1367688"/>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1:1= 2-3:1 = 4-5:1</a:t>
          </a:r>
          <a:endParaRPr lang="en-US" sz="3400" kern="1200" dirty="0"/>
        </a:p>
      </dsp:txBody>
      <dsp:txXfrm>
        <a:off x="795739" y="4788090"/>
        <a:ext cx="2279481" cy="136768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3.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8.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0.78591</cdr:x>
      <cdr:y>0.09423</cdr:y>
    </cdr:from>
    <cdr:to>
      <cdr:x>0.84824</cdr:x>
      <cdr:y>0.18258</cdr:y>
    </cdr:to>
    <cdr:sp macro="" textlink="">
      <cdr:nvSpPr>
        <cdr:cNvPr id="2" name="5-Point Star 1"/>
        <cdr:cNvSpPr/>
      </cdr:nvSpPr>
      <cdr:spPr>
        <a:xfrm xmlns:a="http://schemas.openxmlformats.org/drawingml/2006/main">
          <a:off x="5099537" y="450167"/>
          <a:ext cx="404447" cy="422030"/>
        </a:xfrm>
        <a:prstGeom xmlns:a="http://schemas.openxmlformats.org/drawingml/2006/main" prst="star5">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0.5</cdr:x>
      <cdr:y>0.38642</cdr:y>
    </cdr:from>
    <cdr:to>
      <cdr:x>0.85724</cdr:x>
      <cdr:y>0.5</cdr:y>
    </cdr:to>
    <cdr:sp macro="" textlink="">
      <cdr:nvSpPr>
        <cdr:cNvPr id="2" name="TextBox 1"/>
        <cdr:cNvSpPr txBox="1"/>
      </cdr:nvSpPr>
      <cdr:spPr>
        <a:xfrm xmlns:a="http://schemas.openxmlformats.org/drawingml/2006/main">
          <a:off x="2794000" y="1639329"/>
          <a:ext cx="1996235" cy="4818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Moderate</a:t>
          </a:r>
          <a:endParaRPr lang="en-US" sz="2400" dirty="0"/>
        </a:p>
      </cdr:txBody>
    </cdr:sp>
  </cdr:relSizeAnchor>
</c:userShapes>
</file>

<file path=ppt/drawings/drawing3.xml><?xml version="1.0" encoding="utf-8"?>
<c:userShapes xmlns:c="http://schemas.openxmlformats.org/drawingml/2006/chart">
  <cdr:relSizeAnchor xmlns:cdr="http://schemas.openxmlformats.org/drawingml/2006/chartDrawing">
    <cdr:from>
      <cdr:x>0.28108</cdr:x>
      <cdr:y>0.11236</cdr:y>
    </cdr:from>
    <cdr:to>
      <cdr:x>0.28122</cdr:x>
      <cdr:y>0.94998</cdr:y>
    </cdr:to>
    <cdr:cxnSp macro="">
      <cdr:nvCxnSpPr>
        <cdr:cNvPr id="2" name="Straight Connector 1"/>
        <cdr:cNvCxnSpPr/>
      </cdr:nvCxnSpPr>
      <cdr:spPr>
        <a:xfrm xmlns:a="http://schemas.openxmlformats.org/drawingml/2006/main">
          <a:off x="2613159" y="681328"/>
          <a:ext cx="1301" cy="5079173"/>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0.1786</cdr:x>
      <cdr:y>0.08169</cdr:y>
    </cdr:from>
    <cdr:to>
      <cdr:x>0.9468</cdr:x>
      <cdr:y>0.74751</cdr:y>
    </cdr:to>
    <cdr:cxnSp macro="">
      <cdr:nvCxnSpPr>
        <cdr:cNvPr id="3" name="Straight Connector 2"/>
        <cdr:cNvCxnSpPr/>
      </cdr:nvCxnSpPr>
      <cdr:spPr>
        <a:xfrm xmlns:a="http://schemas.openxmlformats.org/drawingml/2006/main" flipV="1">
          <a:off x="1814624" y="392161"/>
          <a:ext cx="7804864" cy="3196327"/>
        </a:xfrm>
        <a:prstGeom xmlns:a="http://schemas.openxmlformats.org/drawingml/2006/main" prst="line">
          <a:avLst/>
        </a:prstGeom>
        <a:ln xmlns:a="http://schemas.openxmlformats.org/drawingml/2006/main" w="28575">
          <a:prstDash val="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0.07709</cdr:x>
      <cdr:y>0.03936</cdr:y>
    </cdr:from>
    <cdr:to>
      <cdr:x>0.24713</cdr:x>
      <cdr:y>0.11678</cdr:y>
    </cdr:to>
    <cdr:sp macro="" textlink="">
      <cdr:nvSpPr>
        <cdr:cNvPr id="4" name="TextBox 1"/>
        <cdr:cNvSpPr txBox="1"/>
      </cdr:nvSpPr>
      <cdr:spPr>
        <a:xfrm xmlns:a="http://schemas.openxmlformats.org/drawingml/2006/main">
          <a:off x="783239" y="188948"/>
          <a:ext cx="1727606" cy="3716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latin typeface="Times New Roman" panose="02020603050405020304" pitchFamily="18" charset="0"/>
              <a:cs typeface="Times New Roman" panose="02020603050405020304" pitchFamily="18" charset="0"/>
            </a:rPr>
            <a:t>Baseline</a:t>
          </a:r>
        </a:p>
      </cdr:txBody>
    </cdr:sp>
  </cdr:relSizeAnchor>
  <cdr:relSizeAnchor xmlns:cdr="http://schemas.openxmlformats.org/drawingml/2006/chartDrawing">
    <cdr:from>
      <cdr:x>0.42555</cdr:x>
      <cdr:y>0.03271</cdr:y>
    </cdr:from>
    <cdr:to>
      <cdr:x>0.71233</cdr:x>
      <cdr:y>0.11849</cdr:y>
    </cdr:to>
    <cdr:sp macro="" textlink="">
      <cdr:nvSpPr>
        <cdr:cNvPr id="5" name="TextBox 1"/>
        <cdr:cNvSpPr txBox="1"/>
      </cdr:nvSpPr>
      <cdr:spPr>
        <a:xfrm xmlns:a="http://schemas.openxmlformats.org/drawingml/2006/main">
          <a:off x="4323543" y="157028"/>
          <a:ext cx="2913686" cy="4118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smtClean="0">
              <a:latin typeface="Times New Roman" panose="02020603050405020304" pitchFamily="18" charset="0"/>
              <a:cs typeface="Times New Roman" panose="02020603050405020304" pitchFamily="18" charset="0"/>
            </a:rPr>
            <a:t>Mathematics Intervention</a:t>
          </a:r>
          <a:endParaRPr lang="en-US" sz="18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0.84099</cdr:x>
      <cdr:y>0.77608</cdr:y>
    </cdr:from>
    <cdr:to>
      <cdr:x>0.96894</cdr:x>
      <cdr:y>0.85298</cdr:y>
    </cdr:to>
    <cdr:sp macro="" textlink="">
      <cdr:nvSpPr>
        <cdr:cNvPr id="6" name="TextBox 10"/>
        <cdr:cNvSpPr txBox="1"/>
      </cdr:nvSpPr>
      <cdr:spPr>
        <a:xfrm xmlns:a="http://schemas.openxmlformats.org/drawingml/2006/main">
          <a:off x="8544468" y="3725648"/>
          <a:ext cx="1299972" cy="36916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latin typeface="Times New Roman" panose="02020603050405020304" pitchFamily="18" charset="0"/>
              <a:cs typeface="Times New Roman" panose="02020603050405020304" pitchFamily="18" charset="0"/>
            </a:rPr>
            <a:t>Mason</a:t>
          </a:r>
          <a:endParaRPr lang="en-US" sz="20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0.40381</cdr:x>
      <cdr:y>0.37707</cdr:y>
    </cdr:from>
    <cdr:to>
      <cdr:x>0.71383</cdr:x>
      <cdr:y>0.60174</cdr:y>
    </cdr:to>
    <cdr:sp macro="" textlink="">
      <cdr:nvSpPr>
        <cdr:cNvPr id="9" name="Oval 8"/>
        <cdr:cNvSpPr/>
      </cdr:nvSpPr>
      <cdr:spPr>
        <a:xfrm xmlns:a="http://schemas.openxmlformats.org/drawingml/2006/main" rot="20170539">
          <a:off x="3753476" y="2291187"/>
          <a:ext cx="2881665" cy="1365161"/>
        </a:xfrm>
        <a:prstGeom xmlns:a="http://schemas.openxmlformats.org/drawingml/2006/main" prst="ellipse">
          <a:avLst/>
        </a:prstGeom>
        <a:noFill xmlns:a="http://schemas.openxmlformats.org/drawingml/2006/main"/>
        <a:ln xmlns:a="http://schemas.openxmlformats.org/drawingml/2006/main" w="38100">
          <a:solidFill>
            <a:schemeClr val="accent3"/>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0.28958</cdr:x>
      <cdr:y>0.07473</cdr:y>
    </cdr:from>
    <cdr:to>
      <cdr:x>0.29005</cdr:x>
      <cdr:y>0.92737</cdr:y>
    </cdr:to>
    <cdr:cxnSp macro="">
      <cdr:nvCxnSpPr>
        <cdr:cNvPr id="2" name="Straight Connector 1"/>
        <cdr:cNvCxnSpPr/>
      </cdr:nvCxnSpPr>
      <cdr:spPr>
        <a:xfrm xmlns:a="http://schemas.openxmlformats.org/drawingml/2006/main" flipH="1">
          <a:off x="2691649" y="454065"/>
          <a:ext cx="4368" cy="5180891"/>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0.25186</cdr:x>
      <cdr:y>0.08919</cdr:y>
    </cdr:from>
    <cdr:to>
      <cdr:x>0.94346</cdr:x>
      <cdr:y>0.6722</cdr:y>
    </cdr:to>
    <cdr:cxnSp macro="">
      <cdr:nvCxnSpPr>
        <cdr:cNvPr id="3" name="Straight Connector 2"/>
        <cdr:cNvCxnSpPr/>
      </cdr:nvCxnSpPr>
      <cdr:spPr>
        <a:xfrm xmlns:a="http://schemas.openxmlformats.org/drawingml/2006/main" flipV="1">
          <a:off x="2558902" y="428167"/>
          <a:ext cx="7026652" cy="2798814"/>
        </a:xfrm>
        <a:prstGeom xmlns:a="http://schemas.openxmlformats.org/drawingml/2006/main" prst="line">
          <a:avLst/>
        </a:prstGeom>
        <a:ln xmlns:a="http://schemas.openxmlformats.org/drawingml/2006/main" w="28575">
          <a:prstDash val="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0.83343</cdr:x>
      <cdr:y>0.76723</cdr:y>
    </cdr:from>
    <cdr:to>
      <cdr:x>0.96138</cdr:x>
      <cdr:y>0.83985</cdr:y>
    </cdr:to>
    <cdr:sp macro="" textlink="">
      <cdr:nvSpPr>
        <cdr:cNvPr id="5" name="TextBox 10"/>
        <cdr:cNvSpPr txBox="1"/>
      </cdr:nvSpPr>
      <cdr:spPr>
        <a:xfrm xmlns:a="http://schemas.openxmlformats.org/drawingml/2006/main">
          <a:off x="8467611" y="3683164"/>
          <a:ext cx="1299972" cy="3486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latin typeface="Times New Roman" panose="02020603050405020304" pitchFamily="18" charset="0"/>
              <a:cs typeface="Times New Roman" panose="02020603050405020304" pitchFamily="18" charset="0"/>
            </a:rPr>
            <a:t>Declan</a:t>
          </a:r>
          <a:endParaRPr lang="en-US" sz="14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0.09016</cdr:x>
      <cdr:y>0.03936</cdr:y>
    </cdr:from>
    <cdr:to>
      <cdr:x>0.2602</cdr:x>
      <cdr:y>0.11678</cdr:y>
    </cdr:to>
    <cdr:sp macro="" textlink="">
      <cdr:nvSpPr>
        <cdr:cNvPr id="6" name="TextBox 1"/>
        <cdr:cNvSpPr txBox="1"/>
      </cdr:nvSpPr>
      <cdr:spPr>
        <a:xfrm xmlns:a="http://schemas.openxmlformats.org/drawingml/2006/main">
          <a:off x="916002" y="188950"/>
          <a:ext cx="1727606" cy="37166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latin typeface="Times New Roman" panose="02020603050405020304" pitchFamily="18" charset="0"/>
              <a:cs typeface="Times New Roman" panose="02020603050405020304" pitchFamily="18" charset="0"/>
            </a:rPr>
            <a:t>Baseline</a:t>
          </a:r>
        </a:p>
      </cdr:txBody>
    </cdr:sp>
  </cdr:relSizeAnchor>
  <cdr:relSizeAnchor xmlns:cdr="http://schemas.openxmlformats.org/drawingml/2006/chartDrawing">
    <cdr:from>
      <cdr:x>0.45574</cdr:x>
      <cdr:y>0.04378</cdr:y>
    </cdr:from>
    <cdr:to>
      <cdr:x>0.69847</cdr:x>
      <cdr:y>0.1212</cdr:y>
    </cdr:to>
    <cdr:sp macro="" textlink="">
      <cdr:nvSpPr>
        <cdr:cNvPr id="7" name="TextBox 1"/>
        <cdr:cNvSpPr txBox="1"/>
      </cdr:nvSpPr>
      <cdr:spPr>
        <a:xfrm xmlns:a="http://schemas.openxmlformats.org/drawingml/2006/main">
          <a:off x="4630281" y="210170"/>
          <a:ext cx="2466137" cy="3716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latin typeface="Times New Roman" panose="02020603050405020304" pitchFamily="18" charset="0"/>
              <a:cs typeface="Times New Roman" panose="02020603050405020304" pitchFamily="18" charset="0"/>
            </a:rPr>
            <a:t>Mathematics Intervention</a:t>
          </a:r>
        </a:p>
      </cdr:txBody>
    </cdr:sp>
  </cdr:relSizeAnchor>
  <cdr:relSizeAnchor xmlns:cdr="http://schemas.openxmlformats.org/drawingml/2006/chartDrawing">
    <cdr:from>
      <cdr:x>0.41652</cdr:x>
      <cdr:y>0.47655</cdr:y>
    </cdr:from>
    <cdr:to>
      <cdr:x>0.70855</cdr:x>
      <cdr:y>0.70122</cdr:y>
    </cdr:to>
    <cdr:sp macro="" textlink="">
      <cdr:nvSpPr>
        <cdr:cNvPr id="9" name="Oval 8"/>
        <cdr:cNvSpPr/>
      </cdr:nvSpPr>
      <cdr:spPr>
        <a:xfrm xmlns:a="http://schemas.openxmlformats.org/drawingml/2006/main" rot="21107948">
          <a:off x="3871556" y="2895662"/>
          <a:ext cx="2714463" cy="1365161"/>
        </a:xfrm>
        <a:prstGeom xmlns:a="http://schemas.openxmlformats.org/drawingml/2006/main" prst="ellipse">
          <a:avLst/>
        </a:prstGeom>
        <a:noFill xmlns:a="http://schemas.openxmlformats.org/drawingml/2006/main"/>
        <a:ln xmlns:a="http://schemas.openxmlformats.org/drawingml/2006/main" w="38100">
          <a:solidFill>
            <a:schemeClr val="accent3"/>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14D16DBB-A5F5-4194-963A-8459D01F2270}" type="datetimeFigureOut">
              <a:rPr lang="en-US" smtClean="0"/>
              <a:t>1/25/2019</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DFD17231-F505-47DF-B240-F02EC11ED3D7}" type="slidenum">
              <a:rPr lang="en-US" smtClean="0"/>
              <a:t>‹#›</a:t>
            </a:fld>
            <a:endParaRPr lang="en-US"/>
          </a:p>
        </p:txBody>
      </p:sp>
    </p:spTree>
    <p:extLst>
      <p:ext uri="{BB962C8B-B14F-4D97-AF65-F5344CB8AC3E}">
        <p14:creationId xmlns:p14="http://schemas.microsoft.com/office/powerpoint/2010/main" val="333449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2962" y="1"/>
            <a:ext cx="3170583" cy="482027"/>
          </a:xfrm>
          <a:prstGeom prst="rect">
            <a:avLst/>
          </a:prstGeom>
        </p:spPr>
        <p:txBody>
          <a:bodyPr vert="horz" lIns="94851" tIns="47425" rIns="94851" bIns="47425" rtlCol="0"/>
          <a:lstStyle>
            <a:lvl1pPr algn="r">
              <a:defRPr sz="1200"/>
            </a:lvl1pPr>
          </a:lstStyle>
          <a:p>
            <a:fld id="{356642F5-1917-4967-98E5-6BD4D98DEE4C}" type="datetimeFigureOut">
              <a:rPr lang="en-US" smtClean="0"/>
              <a:t>1/25/2019</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2183" y="4620250"/>
            <a:ext cx="5850835" cy="3780800"/>
          </a:xfrm>
          <a:prstGeom prst="rect">
            <a:avLst/>
          </a:prstGeom>
        </p:spPr>
        <p:txBody>
          <a:bodyPr vert="horz" lIns="94851" tIns="47425" rIns="94851" bIns="474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142962" y="9119173"/>
            <a:ext cx="3170583" cy="482027"/>
          </a:xfrm>
          <a:prstGeom prst="rect">
            <a:avLst/>
          </a:prstGeom>
        </p:spPr>
        <p:txBody>
          <a:bodyPr vert="horz" lIns="94851" tIns="47425" rIns="94851" bIns="47425" rtlCol="0" anchor="b"/>
          <a:lstStyle>
            <a:lvl1pPr algn="r">
              <a:defRPr sz="1200"/>
            </a:lvl1pPr>
          </a:lstStyle>
          <a:p>
            <a:fld id="{F73D5B37-44BD-4856-8D41-F2072843123D}" type="slidenum">
              <a:rPr lang="en-US" smtClean="0"/>
              <a:t>‹#›</a:t>
            </a:fld>
            <a:endParaRPr lang="en-US"/>
          </a:p>
        </p:txBody>
      </p:sp>
    </p:spTree>
    <p:extLst>
      <p:ext uri="{BB962C8B-B14F-4D97-AF65-F5344CB8AC3E}">
        <p14:creationId xmlns:p14="http://schemas.microsoft.com/office/powerpoint/2010/main" val="538072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student responsiveness to any intervention is predicated on a 3 legged stool. Effectiveness is impacted by the integrity with which the intervention is implemented (adherence and quality) and intensity </a:t>
            </a:r>
            <a:endParaRPr lang="en-US" dirty="0"/>
          </a:p>
        </p:txBody>
      </p:sp>
      <p:sp>
        <p:nvSpPr>
          <p:cNvPr id="4" name="Slide Number Placeholder 3"/>
          <p:cNvSpPr>
            <a:spLocks noGrp="1"/>
          </p:cNvSpPr>
          <p:nvPr>
            <p:ph type="sldNum" sz="quarter" idx="10"/>
          </p:nvPr>
        </p:nvSpPr>
        <p:spPr/>
        <p:txBody>
          <a:bodyPr/>
          <a:lstStyle/>
          <a:p>
            <a:fld id="{7FA50399-FC3A-4C82-A99D-3E094A0B16EB}" type="slidenum">
              <a:rPr lang="en-US" smtClean="0"/>
              <a:t>3</a:t>
            </a:fld>
            <a:endParaRPr lang="en-US"/>
          </a:p>
        </p:txBody>
      </p:sp>
    </p:spTree>
    <p:extLst>
      <p:ext uri="{BB962C8B-B14F-4D97-AF65-F5344CB8AC3E}">
        <p14:creationId xmlns:p14="http://schemas.microsoft.com/office/powerpoint/2010/main" val="4169997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a survey of reading RTI in 41 schools mallard and colleagues (2010) found that group size is not altered in schools as 1:1 services are not provided and the most common group size was…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Grou</a:t>
            </a:r>
            <a:r>
              <a:rPr lang="en-US" baseline="0" dirty="0" smtClean="0"/>
              <a:t> </a:t>
            </a:r>
            <a:r>
              <a:rPr lang="en-US" baseline="0" dirty="0" err="1" smtClean="0"/>
              <a:t>psize</a:t>
            </a:r>
            <a:r>
              <a:rPr lang="en-US" baseline="0" dirty="0" smtClean="0"/>
              <a:t> is affiliated with cost – fewer students more expensive and less feasibility (more students more feasible)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FA50399-FC3A-4C82-A99D-3E094A0B16EB}" type="slidenum">
              <a:rPr lang="en-US" smtClean="0"/>
              <a:t>16</a:t>
            </a:fld>
            <a:endParaRPr lang="en-US"/>
          </a:p>
        </p:txBody>
      </p:sp>
    </p:spTree>
    <p:extLst>
      <p:ext uri="{BB962C8B-B14F-4D97-AF65-F5344CB8AC3E}">
        <p14:creationId xmlns:p14="http://schemas.microsoft.com/office/powerpoint/2010/main" val="3520374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 size not a moderator of intervention effects (meta analysis) nor in direct experimental studies were there any differences</a:t>
            </a:r>
            <a:r>
              <a:rPr lang="en-US" baseline="0" dirty="0" smtClean="0"/>
              <a:t> in reading outcomes</a:t>
            </a:r>
          </a:p>
          <a:p>
            <a:endParaRPr lang="en-US" baseline="0" dirty="0" smtClean="0"/>
          </a:p>
          <a:p>
            <a:r>
              <a:rPr lang="en-US" baseline="0" dirty="0" smtClean="0"/>
              <a:t>Results apply to tier 2 and 3 intervention as well as K-3 and 4+</a:t>
            </a:r>
            <a:endParaRPr lang="en-US" dirty="0"/>
          </a:p>
        </p:txBody>
      </p:sp>
      <p:sp>
        <p:nvSpPr>
          <p:cNvPr id="4" name="Slide Number Placeholder 3"/>
          <p:cNvSpPr>
            <a:spLocks noGrp="1"/>
          </p:cNvSpPr>
          <p:nvPr>
            <p:ph type="sldNum" sz="quarter" idx="10"/>
          </p:nvPr>
        </p:nvSpPr>
        <p:spPr/>
        <p:txBody>
          <a:bodyPr/>
          <a:lstStyle/>
          <a:p>
            <a:fld id="{F73D5B37-44BD-4856-8D41-F2072843123D}" type="slidenum">
              <a:rPr lang="en-US" smtClean="0"/>
              <a:t>17</a:t>
            </a:fld>
            <a:endParaRPr lang="en-US"/>
          </a:p>
        </p:txBody>
      </p:sp>
    </p:spTree>
    <p:extLst>
      <p:ext uri="{BB962C8B-B14F-4D97-AF65-F5344CB8AC3E}">
        <p14:creationId xmlns:p14="http://schemas.microsoft.com/office/powerpoint/2010/main" val="1575295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more efficient – effective;</a:t>
            </a:r>
            <a:r>
              <a:rPr lang="en-US" baseline="0" dirty="0" smtClean="0"/>
              <a:t> least restrictive environment</a:t>
            </a:r>
            <a:endParaRPr lang="en-US" dirty="0"/>
          </a:p>
        </p:txBody>
      </p:sp>
      <p:sp>
        <p:nvSpPr>
          <p:cNvPr id="4" name="Slide Number Placeholder 3"/>
          <p:cNvSpPr>
            <a:spLocks noGrp="1"/>
          </p:cNvSpPr>
          <p:nvPr>
            <p:ph type="sldNum" sz="quarter" idx="10"/>
          </p:nvPr>
        </p:nvSpPr>
        <p:spPr/>
        <p:txBody>
          <a:bodyPr/>
          <a:lstStyle/>
          <a:p>
            <a:fld id="{1FABEDC5-4CB2-41FD-AC06-C082168E34A0}" type="slidenum">
              <a:rPr lang="en-US" smtClean="0"/>
              <a:t>18</a:t>
            </a:fld>
            <a:endParaRPr lang="en-US"/>
          </a:p>
        </p:txBody>
      </p:sp>
    </p:spTree>
    <p:extLst>
      <p:ext uri="{BB962C8B-B14F-4D97-AF65-F5344CB8AC3E}">
        <p14:creationId xmlns:p14="http://schemas.microsoft.com/office/powerpoint/2010/main" val="1723265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Cumulative</a:t>
            </a:r>
            <a:r>
              <a:rPr lang="en-US" baseline="0" dirty="0" smtClean="0"/>
              <a:t> intervention intensity is complete LTR + frequency + total duration; </a:t>
            </a:r>
          </a:p>
          <a:p>
            <a:r>
              <a:rPr lang="en-US" baseline="0" dirty="0" smtClean="0"/>
              <a:t>60 LT/hour/once weekly for 40 weeks = 60 x 40 = 2400 teaching episodes</a:t>
            </a:r>
          </a:p>
          <a:p>
            <a:endParaRPr lang="en-US" baseline="0" dirty="0" smtClean="0"/>
          </a:p>
          <a:p>
            <a:r>
              <a:rPr lang="en-US" baseline="0" dirty="0" smtClean="0"/>
              <a:t>Or Productive practice time from Martens et al (2007) &amp; Daly et al. 2007 = 6 readings of 2 minutes 3 times weekly over 6 weeks = 216 min of PPT</a:t>
            </a:r>
            <a:endParaRPr lang="en-US" dirty="0"/>
          </a:p>
        </p:txBody>
      </p:sp>
      <p:sp>
        <p:nvSpPr>
          <p:cNvPr id="4" name="Slide Number Placeholder 3"/>
          <p:cNvSpPr>
            <a:spLocks noGrp="1"/>
          </p:cNvSpPr>
          <p:nvPr>
            <p:ph type="sldNum" sz="quarter" idx="10"/>
          </p:nvPr>
        </p:nvSpPr>
        <p:spPr/>
        <p:txBody>
          <a:bodyPr/>
          <a:lstStyle/>
          <a:p>
            <a:fld id="{1FABEDC5-4CB2-41FD-AC06-C082168E34A0}" type="slidenum">
              <a:rPr lang="en-US" smtClean="0"/>
              <a:t>19</a:t>
            </a:fld>
            <a:endParaRPr lang="en-US"/>
          </a:p>
        </p:txBody>
      </p:sp>
    </p:spTree>
    <p:extLst>
      <p:ext uri="{BB962C8B-B14F-4D97-AF65-F5344CB8AC3E}">
        <p14:creationId xmlns:p14="http://schemas.microsoft.com/office/powerpoint/2010/main" val="1855581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Found most</a:t>
            </a:r>
            <a:r>
              <a:rPr lang="en-US" baseline="0" dirty="0" smtClean="0"/>
              <a:t> often schools define intensity as group size (more at tier 3 1:! Instruction) and instructor skills</a:t>
            </a:r>
            <a:endParaRPr lang="en-US" dirty="0" smtClean="0"/>
          </a:p>
          <a:p>
            <a:endParaRPr lang="en-US" dirty="0" smtClean="0"/>
          </a:p>
          <a:p>
            <a:r>
              <a:rPr lang="en-US" dirty="0" smtClean="0"/>
              <a:t>Feedback may be related to group size – the smaller the group the most comprehensive the feedback</a:t>
            </a:r>
            <a:r>
              <a:rPr lang="en-US" baseline="0" dirty="0" smtClean="0"/>
              <a:t> during the learning process or the more frequent </a:t>
            </a:r>
            <a:r>
              <a:rPr lang="en-US" baseline="0" dirty="0" err="1" smtClean="0"/>
              <a:t>otrs</a:t>
            </a:r>
            <a:r>
              <a:rPr lang="en-US" baseline="0" dirty="0" smtClean="0"/>
              <a:t>; the more </a:t>
            </a:r>
            <a:r>
              <a:rPr lang="en-US" baseline="0" dirty="0" err="1" smtClean="0"/>
              <a:t>opps</a:t>
            </a:r>
            <a:r>
              <a:rPr lang="en-US" baseline="0" dirty="0" smtClean="0"/>
              <a:t> for complete learning trials</a:t>
            </a:r>
          </a:p>
          <a:p>
            <a:endParaRPr lang="en-US" baseline="0" dirty="0" smtClean="0"/>
          </a:p>
          <a:p>
            <a:r>
              <a:rPr lang="en-US" baseline="0" dirty="0" smtClean="0"/>
              <a:t>Reduce transitions between </a:t>
            </a:r>
            <a:r>
              <a:rPr lang="en-US" baseline="0" dirty="0" err="1" smtClean="0"/>
              <a:t>classess</a:t>
            </a:r>
            <a:r>
              <a:rPr lang="en-US" baseline="0" dirty="0" smtClean="0"/>
              <a:t> for content areas – stay focused on subjects longer (aka block scheduling in the secondary setting)</a:t>
            </a:r>
          </a:p>
          <a:p>
            <a:endParaRPr lang="en-US" baseline="0" dirty="0" smtClean="0"/>
          </a:p>
          <a:p>
            <a:r>
              <a:rPr lang="en-US" baseline="0" dirty="0" smtClean="0"/>
              <a:t>More specific the goals – look at component skills (task segmentation)</a:t>
            </a:r>
          </a:p>
          <a:p>
            <a:endParaRPr lang="en-US" baseline="0" dirty="0" smtClean="0"/>
          </a:p>
          <a:p>
            <a:r>
              <a:rPr lang="en-US" baseline="0" dirty="0" err="1" smtClean="0"/>
              <a:t>Slavin</a:t>
            </a:r>
            <a:r>
              <a:rPr lang="en-US" baseline="0" dirty="0" smtClean="0"/>
              <a:t> et al (2009) EBI synthesis found that certified teachers are more effective than </a:t>
            </a:r>
            <a:r>
              <a:rPr lang="en-US" baseline="0" dirty="0" err="1" smtClean="0"/>
              <a:t>paras</a:t>
            </a:r>
            <a:r>
              <a:rPr lang="en-US" baseline="0" dirty="0" smtClean="0"/>
              <a:t> or volunteers </a:t>
            </a:r>
            <a:endParaRPr lang="en-US" dirty="0"/>
          </a:p>
        </p:txBody>
      </p:sp>
      <p:sp>
        <p:nvSpPr>
          <p:cNvPr id="4" name="Slide Number Placeholder 3"/>
          <p:cNvSpPr>
            <a:spLocks noGrp="1"/>
          </p:cNvSpPr>
          <p:nvPr>
            <p:ph type="sldNum" sz="quarter" idx="10"/>
          </p:nvPr>
        </p:nvSpPr>
        <p:spPr/>
        <p:txBody>
          <a:bodyPr/>
          <a:lstStyle/>
          <a:p>
            <a:fld id="{1FABEDC5-4CB2-41FD-AC06-C082168E34A0}" type="slidenum">
              <a:rPr lang="en-US" smtClean="0"/>
              <a:t>20</a:t>
            </a:fld>
            <a:endParaRPr lang="en-US"/>
          </a:p>
        </p:txBody>
      </p:sp>
    </p:spTree>
    <p:extLst>
      <p:ext uri="{BB962C8B-B14F-4D97-AF65-F5344CB8AC3E}">
        <p14:creationId xmlns:p14="http://schemas.microsoft.com/office/powerpoint/2010/main" val="2602029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Wanzek</a:t>
            </a:r>
            <a:r>
              <a:rPr lang="en-US" dirty="0" smtClean="0"/>
              <a:t>=</a:t>
            </a:r>
            <a:r>
              <a:rPr lang="en-US" baseline="0" dirty="0" smtClean="0"/>
              <a:t> general and special education teachers; reading specialists, and paraprofessionals</a:t>
            </a:r>
          </a:p>
          <a:p>
            <a:r>
              <a:rPr lang="en-US" baseline="0" dirty="0" smtClean="0"/>
              <a:t>BUT may be that students with more challenges require more specialization – that is unclear – there was some evidence that certified teachers in 1:1 reading intervention in </a:t>
            </a:r>
            <a:r>
              <a:rPr lang="en-US" baseline="0" dirty="0" err="1" smtClean="0"/>
              <a:t>Slavin</a:t>
            </a:r>
            <a:r>
              <a:rPr lang="en-US" baseline="0" dirty="0" smtClean="0"/>
              <a:t> et al. 2009 synthesis and again in the Inns synthesis produced better outcomes</a:t>
            </a:r>
            <a:endParaRPr lang="en-US" dirty="0"/>
          </a:p>
        </p:txBody>
      </p:sp>
      <p:sp>
        <p:nvSpPr>
          <p:cNvPr id="4" name="Slide Number Placeholder 3"/>
          <p:cNvSpPr>
            <a:spLocks noGrp="1"/>
          </p:cNvSpPr>
          <p:nvPr>
            <p:ph type="sldNum" sz="quarter" idx="10"/>
          </p:nvPr>
        </p:nvSpPr>
        <p:spPr/>
        <p:txBody>
          <a:bodyPr/>
          <a:lstStyle/>
          <a:p>
            <a:fld id="{F73D5B37-44BD-4856-8D41-F2072843123D}" type="slidenum">
              <a:rPr lang="en-US" smtClean="0"/>
              <a:t>21</a:t>
            </a:fld>
            <a:endParaRPr lang="en-US"/>
          </a:p>
        </p:txBody>
      </p:sp>
    </p:spTree>
    <p:extLst>
      <p:ext uri="{BB962C8B-B14F-4D97-AF65-F5344CB8AC3E}">
        <p14:creationId xmlns:p14="http://schemas.microsoft.com/office/powerpoint/2010/main" val="3134879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ruled</a:t>
            </a:r>
            <a:r>
              <a:rPr lang="en-US" baseline="0" dirty="0" smtClean="0"/>
              <a:t> out some aspects based on evidence so how do we define</a:t>
            </a:r>
            <a:endParaRPr lang="en-US" dirty="0"/>
          </a:p>
        </p:txBody>
      </p:sp>
      <p:sp>
        <p:nvSpPr>
          <p:cNvPr id="4" name="Slide Number Placeholder 3"/>
          <p:cNvSpPr>
            <a:spLocks noGrp="1"/>
          </p:cNvSpPr>
          <p:nvPr>
            <p:ph type="sldNum" sz="quarter" idx="10"/>
          </p:nvPr>
        </p:nvSpPr>
        <p:spPr/>
        <p:txBody>
          <a:bodyPr/>
          <a:lstStyle/>
          <a:p>
            <a:fld id="{F73D5B37-44BD-4856-8D41-F2072843123D}" type="slidenum">
              <a:rPr lang="en-US" smtClean="0"/>
              <a:t>22</a:t>
            </a:fld>
            <a:endParaRPr lang="en-US"/>
          </a:p>
        </p:txBody>
      </p:sp>
    </p:spTree>
    <p:extLst>
      <p:ext uri="{BB962C8B-B14F-4D97-AF65-F5344CB8AC3E}">
        <p14:creationId xmlns:p14="http://schemas.microsoft.com/office/powerpoint/2010/main" val="3965125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3D5B37-44BD-4856-8D41-F2072843123D}" type="slidenum">
              <a:rPr lang="en-US" smtClean="0"/>
              <a:t>23</a:t>
            </a:fld>
            <a:endParaRPr lang="en-US"/>
          </a:p>
        </p:txBody>
      </p:sp>
    </p:spTree>
    <p:extLst>
      <p:ext uri="{BB962C8B-B14F-4D97-AF65-F5344CB8AC3E}">
        <p14:creationId xmlns:p14="http://schemas.microsoft.com/office/powerpoint/2010/main" val="1532086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Intervention compatibility</a:t>
            </a:r>
          </a:p>
          <a:p>
            <a:r>
              <a:rPr lang="en-US" dirty="0" smtClean="0"/>
              <a:t>was described as the contextual appropriateness, fit, match, or congruence of an intervention to the specific intervention context</a:t>
            </a:r>
          </a:p>
          <a:p>
            <a:r>
              <a:rPr lang="en-US" dirty="0" smtClean="0"/>
              <a:t>(including its mission, culture, clients, structure, and history of existing practices;</a:t>
            </a:r>
            <a:endParaRPr lang="en-US" dirty="0"/>
          </a:p>
        </p:txBody>
      </p:sp>
      <p:sp>
        <p:nvSpPr>
          <p:cNvPr id="4" name="Slide Number Placeholder 3"/>
          <p:cNvSpPr>
            <a:spLocks noGrp="1"/>
          </p:cNvSpPr>
          <p:nvPr>
            <p:ph type="sldNum" sz="quarter" idx="10"/>
          </p:nvPr>
        </p:nvSpPr>
        <p:spPr/>
        <p:txBody>
          <a:bodyPr/>
          <a:lstStyle/>
          <a:p>
            <a:fld id="{F73D5B37-44BD-4856-8D41-F2072843123D}" type="slidenum">
              <a:rPr lang="en-US" smtClean="0"/>
              <a:t>24</a:t>
            </a:fld>
            <a:endParaRPr lang="en-US"/>
          </a:p>
        </p:txBody>
      </p:sp>
    </p:spTree>
    <p:extLst>
      <p:ext uri="{BB962C8B-B14F-4D97-AF65-F5344CB8AC3E}">
        <p14:creationId xmlns:p14="http://schemas.microsoft.com/office/powerpoint/2010/main" val="3049257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Terminology commonly used within</a:t>
            </a:r>
            <a:r>
              <a:rPr lang="en-US" baseline="0" dirty="0" smtClean="0"/>
              <a:t> RTI/MTSS frameworks but not often defined. Recently several folks have attempted to define intensity and that has resulted in numerous possible definitions with no real consensus; however we have summarized those ideas into three main aspects 2 of which we are talking about today.</a:t>
            </a:r>
            <a:endParaRPr lang="en-US" dirty="0"/>
          </a:p>
        </p:txBody>
      </p:sp>
      <p:sp>
        <p:nvSpPr>
          <p:cNvPr id="4" name="Slide Number Placeholder 3"/>
          <p:cNvSpPr>
            <a:spLocks noGrp="1"/>
          </p:cNvSpPr>
          <p:nvPr>
            <p:ph type="sldNum" sz="quarter" idx="10"/>
          </p:nvPr>
        </p:nvSpPr>
        <p:spPr/>
        <p:txBody>
          <a:bodyPr/>
          <a:lstStyle/>
          <a:p>
            <a:fld id="{7FA50399-FC3A-4C82-A99D-3E094A0B16EB}" type="slidenum">
              <a:rPr lang="en-US" smtClean="0"/>
              <a:t>26</a:t>
            </a:fld>
            <a:endParaRPr lang="en-US"/>
          </a:p>
        </p:txBody>
      </p:sp>
    </p:spTree>
    <p:extLst>
      <p:ext uri="{BB962C8B-B14F-4D97-AF65-F5344CB8AC3E}">
        <p14:creationId xmlns:p14="http://schemas.microsoft.com/office/powerpoint/2010/main" val="1084484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4575">
              <a:defRPr/>
            </a:pPr>
            <a:r>
              <a:rPr lang="en-US" baseline="0" dirty="0" smtClean="0"/>
              <a:t>Implication &gt; intense better the outcome for children with more academic deficits; in fact the institute for education sciences  released a practice guide for implementation of RTI that includes a recommended Tier 2 services of 3-5 times/week for several weeks before more intensive daily is recommended (</a:t>
            </a:r>
            <a:r>
              <a:rPr lang="en-US" baseline="0" dirty="0" err="1" smtClean="0"/>
              <a:t>Gersten</a:t>
            </a:r>
            <a:r>
              <a:rPr lang="en-US" baseline="0" dirty="0" smtClean="0"/>
              <a:t> et al, 2009)</a:t>
            </a:r>
          </a:p>
          <a:p>
            <a:pPr defTabSz="944575">
              <a:defRPr/>
            </a:pPr>
            <a:endParaRPr lang="en-US" baseline="0" dirty="0" smtClean="0"/>
          </a:p>
          <a:p>
            <a:pPr defTabSz="944575">
              <a:defRPr/>
            </a:pPr>
            <a:r>
              <a:rPr lang="en-US" dirty="0" smtClean="0"/>
              <a:t>Importance of the layered support</a:t>
            </a:r>
            <a:r>
              <a:rPr lang="en-US" baseline="0" dirty="0" smtClean="0"/>
              <a:t> within RTI hinges on differentiation with intensity – despite this widely discussed conceptual idea little evidence exits examining intensity variables and as I will illustrate in a minute no clear definition of this construct</a:t>
            </a:r>
          </a:p>
          <a:p>
            <a:pPr defTabSz="944575">
              <a:defRPr/>
            </a:pPr>
            <a:endParaRPr lang="en-US" dirty="0" smtClean="0"/>
          </a:p>
          <a:p>
            <a:pPr defTabSz="944575">
              <a:defRPr/>
            </a:pPr>
            <a:r>
              <a:rPr lang="en-US" dirty="0" smtClean="0"/>
              <a:t>Barnett and colleagues (2004) suggested that technical adequacy relies</a:t>
            </a:r>
            <a:r>
              <a:rPr lang="en-US" baseline="0" dirty="0" smtClean="0"/>
              <a:t> on accurate decision rules b/w and within tiers and judging intervention intensity</a:t>
            </a:r>
            <a:endParaRPr lang="en-US" dirty="0" smtClean="0"/>
          </a:p>
          <a:p>
            <a:endParaRPr lang="en-US" dirty="0"/>
          </a:p>
        </p:txBody>
      </p:sp>
      <p:sp>
        <p:nvSpPr>
          <p:cNvPr id="4" name="Slide Number Placeholder 3"/>
          <p:cNvSpPr>
            <a:spLocks noGrp="1"/>
          </p:cNvSpPr>
          <p:nvPr>
            <p:ph type="sldNum" sz="quarter" idx="10"/>
          </p:nvPr>
        </p:nvSpPr>
        <p:spPr/>
        <p:txBody>
          <a:bodyPr/>
          <a:lstStyle/>
          <a:p>
            <a:fld id="{1FABEDC5-4CB2-41FD-AC06-C082168E34A0}" type="slidenum">
              <a:rPr lang="en-US" smtClean="0"/>
              <a:t>4</a:t>
            </a:fld>
            <a:endParaRPr lang="en-US"/>
          </a:p>
        </p:txBody>
      </p:sp>
    </p:spTree>
    <p:extLst>
      <p:ext uri="{BB962C8B-B14F-4D97-AF65-F5344CB8AC3E}">
        <p14:creationId xmlns:p14="http://schemas.microsoft.com/office/powerpoint/2010/main" val="3721164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much of the intervention do we need? We would never leave the pharmacy</a:t>
            </a:r>
            <a:r>
              <a:rPr lang="en-US" baseline="0" dirty="0" smtClean="0"/>
              <a:t> without a prescribed idea of how much medicine we need to take in order for our ailment to be resolved…..yet in education we have not yet committed to making these determinations….we know that 40 hours/of ABA therapy is recommended for young children with autism</a:t>
            </a:r>
            <a:endParaRPr lang="en-US" dirty="0"/>
          </a:p>
        </p:txBody>
      </p:sp>
      <p:sp>
        <p:nvSpPr>
          <p:cNvPr id="4" name="Slide Number Placeholder 3"/>
          <p:cNvSpPr>
            <a:spLocks noGrp="1"/>
          </p:cNvSpPr>
          <p:nvPr>
            <p:ph type="sldNum" sz="quarter" idx="10"/>
          </p:nvPr>
        </p:nvSpPr>
        <p:spPr/>
        <p:txBody>
          <a:bodyPr/>
          <a:lstStyle/>
          <a:p>
            <a:fld id="{7FA50399-FC3A-4C82-A99D-3E094A0B16EB}" type="slidenum">
              <a:rPr lang="en-US" smtClean="0"/>
              <a:t>27</a:t>
            </a:fld>
            <a:endParaRPr lang="en-US"/>
          </a:p>
        </p:txBody>
      </p:sp>
    </p:spTree>
    <p:extLst>
      <p:ext uri="{BB962C8B-B14F-4D97-AF65-F5344CB8AC3E}">
        <p14:creationId xmlns:p14="http://schemas.microsoft.com/office/powerpoint/2010/main" val="1178412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A50399-FC3A-4C82-A99D-3E094A0B16EB}" type="slidenum">
              <a:rPr lang="en-US" smtClean="0"/>
              <a:t>28</a:t>
            </a:fld>
            <a:endParaRPr lang="en-US"/>
          </a:p>
        </p:txBody>
      </p:sp>
    </p:spTree>
    <p:extLst>
      <p:ext uri="{BB962C8B-B14F-4D97-AF65-F5344CB8AC3E}">
        <p14:creationId xmlns:p14="http://schemas.microsoft.com/office/powerpoint/2010/main" val="344833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is a fixed commodity</a:t>
            </a:r>
            <a:r>
              <a:rPr lang="en-US" baseline="0" dirty="0" smtClean="0"/>
              <a:t> – with all the work that I have done in schools when you consider transition time 20-30 minutes is about the standard that I have seen; so it might not be possible to adjust session length but what I have observed is that schools are only typically implementing interventions 2-3 times weekly; so frequency per week can be important</a:t>
            </a:r>
          </a:p>
          <a:p>
            <a:endParaRPr lang="en-US" baseline="0" dirty="0" smtClean="0"/>
          </a:p>
          <a:p>
            <a:r>
              <a:rPr lang="en-US" baseline="0" dirty="0" smtClean="0"/>
              <a:t>Also you can extend the treatment duration particularly if you notice that the student is making progress toward the benchmark</a:t>
            </a:r>
            <a:endParaRPr lang="en-US" dirty="0"/>
          </a:p>
        </p:txBody>
      </p:sp>
      <p:sp>
        <p:nvSpPr>
          <p:cNvPr id="4" name="Slide Number Placeholder 3"/>
          <p:cNvSpPr>
            <a:spLocks noGrp="1"/>
          </p:cNvSpPr>
          <p:nvPr>
            <p:ph type="sldNum" sz="quarter" idx="10"/>
          </p:nvPr>
        </p:nvSpPr>
        <p:spPr/>
        <p:txBody>
          <a:bodyPr/>
          <a:lstStyle/>
          <a:p>
            <a:fld id="{7FA50399-FC3A-4C82-A99D-3E094A0B16EB}" type="slidenum">
              <a:rPr lang="en-US" smtClean="0"/>
              <a:t>29</a:t>
            </a:fld>
            <a:endParaRPr lang="en-US"/>
          </a:p>
        </p:txBody>
      </p:sp>
    </p:spTree>
    <p:extLst>
      <p:ext uri="{BB962C8B-B14F-4D97-AF65-F5344CB8AC3E}">
        <p14:creationId xmlns:p14="http://schemas.microsoft.com/office/powerpoint/2010/main" val="2497609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provided</a:t>
            </a:r>
            <a:r>
              <a:rPr lang="en-US" baseline="0" dirty="0" smtClean="0"/>
              <a:t> the same intervention either once – twice or four times weekly for 4 weeks (total time on the treatment was the same); 4</a:t>
            </a:r>
            <a:r>
              <a:rPr lang="en-US" baseline="30000" dirty="0" smtClean="0"/>
              <a:t>th</a:t>
            </a:r>
            <a:r>
              <a:rPr lang="en-US" baseline="0" dirty="0" smtClean="0"/>
              <a:t> grade sample (2</a:t>
            </a:r>
            <a:r>
              <a:rPr lang="en-US" baseline="30000" dirty="0" smtClean="0"/>
              <a:t>nd</a:t>
            </a:r>
            <a:r>
              <a:rPr lang="en-US" baseline="0" dirty="0" smtClean="0"/>
              <a:t> and 3</a:t>
            </a:r>
            <a:r>
              <a:rPr lang="en-US" baseline="30000" dirty="0" smtClean="0"/>
              <a:t>rd</a:t>
            </a:r>
            <a:r>
              <a:rPr lang="en-US" baseline="0" dirty="0" smtClean="0"/>
              <a:t> were the same); follow-up tests showed significant differences between 4x and all other groups.</a:t>
            </a:r>
            <a:endParaRPr lang="en-US" dirty="0"/>
          </a:p>
        </p:txBody>
      </p:sp>
      <p:sp>
        <p:nvSpPr>
          <p:cNvPr id="4" name="Slide Number Placeholder 3"/>
          <p:cNvSpPr>
            <a:spLocks noGrp="1"/>
          </p:cNvSpPr>
          <p:nvPr>
            <p:ph type="sldNum" sz="quarter" idx="10"/>
          </p:nvPr>
        </p:nvSpPr>
        <p:spPr/>
        <p:txBody>
          <a:bodyPr/>
          <a:lstStyle/>
          <a:p>
            <a:fld id="{7FA50399-FC3A-4C82-A99D-3E094A0B16EB}" type="slidenum">
              <a:rPr lang="en-US" smtClean="0"/>
              <a:t>30</a:t>
            </a:fld>
            <a:endParaRPr lang="en-US"/>
          </a:p>
        </p:txBody>
      </p:sp>
    </p:spTree>
    <p:extLst>
      <p:ext uri="{BB962C8B-B14F-4D97-AF65-F5344CB8AC3E}">
        <p14:creationId xmlns:p14="http://schemas.microsoft.com/office/powerpoint/2010/main" val="2909954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simila</a:t>
            </a:r>
            <a:r>
              <a:rPr lang="en-US" baseline="0" dirty="0" smtClean="0"/>
              <a:t>r highly intensive 1:1 interventions produced dramatic gains</a:t>
            </a:r>
          </a:p>
          <a:p>
            <a:r>
              <a:rPr lang="en-US" baseline="0" dirty="0" smtClean="0"/>
              <a:t>Less impact when comparing less intensive options</a:t>
            </a:r>
          </a:p>
          <a:p>
            <a:r>
              <a:rPr lang="en-US" baseline="0" dirty="0" smtClean="0"/>
              <a:t>Not many studies report dose variables or purposely examine these</a:t>
            </a:r>
            <a:endParaRPr lang="en-US" dirty="0"/>
          </a:p>
        </p:txBody>
      </p:sp>
      <p:sp>
        <p:nvSpPr>
          <p:cNvPr id="4" name="Slide Number Placeholder 3"/>
          <p:cNvSpPr>
            <a:spLocks noGrp="1"/>
          </p:cNvSpPr>
          <p:nvPr>
            <p:ph type="sldNum" sz="quarter" idx="10"/>
          </p:nvPr>
        </p:nvSpPr>
        <p:spPr/>
        <p:txBody>
          <a:bodyPr/>
          <a:lstStyle/>
          <a:p>
            <a:fld id="{F73D5B37-44BD-4856-8D41-F2072843123D}" type="slidenum">
              <a:rPr lang="en-US" smtClean="0"/>
              <a:t>31</a:t>
            </a:fld>
            <a:endParaRPr lang="en-US"/>
          </a:p>
        </p:txBody>
      </p:sp>
    </p:spTree>
    <p:extLst>
      <p:ext uri="{BB962C8B-B14F-4D97-AF65-F5344CB8AC3E}">
        <p14:creationId xmlns:p14="http://schemas.microsoft.com/office/powerpoint/2010/main" val="11371501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3D5B37-44BD-4856-8D41-F2072843123D}" type="slidenum">
              <a:rPr lang="en-US" smtClean="0"/>
              <a:t>34</a:t>
            </a:fld>
            <a:endParaRPr lang="en-US"/>
          </a:p>
        </p:txBody>
      </p:sp>
    </p:spTree>
    <p:extLst>
      <p:ext uri="{BB962C8B-B14F-4D97-AF65-F5344CB8AC3E}">
        <p14:creationId xmlns:p14="http://schemas.microsoft.com/office/powerpoint/2010/main" val="4159482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A50399-FC3A-4C82-A99D-3E094A0B16EB}" type="slidenum">
              <a:rPr lang="en-US" smtClean="0"/>
              <a:t>35</a:t>
            </a:fld>
            <a:endParaRPr lang="en-US"/>
          </a:p>
        </p:txBody>
      </p:sp>
    </p:spTree>
    <p:extLst>
      <p:ext uri="{BB962C8B-B14F-4D97-AF65-F5344CB8AC3E}">
        <p14:creationId xmlns:p14="http://schemas.microsoft.com/office/powerpoint/2010/main" val="35295068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OTR is defined as each interaction where a student responds to the presented instructional stimulus and immediately receives feedback from the teacher </a:t>
            </a:r>
          </a:p>
          <a:p>
            <a:endParaRPr lang="en-US" dirty="0" smtClean="0"/>
          </a:p>
          <a:p>
            <a:r>
              <a:rPr lang="en-US" dirty="0" smtClean="0"/>
              <a:t>More</a:t>
            </a:r>
            <a:r>
              <a:rPr lang="en-US" baseline="0" dirty="0" smtClean="0"/>
              <a:t> the better but</a:t>
            </a:r>
          </a:p>
          <a:p>
            <a:r>
              <a:rPr lang="en-US" baseline="0" dirty="0" smtClean="0"/>
              <a:t>Data for facts 4s and 5s  multiplication only </a:t>
            </a:r>
            <a:endParaRPr lang="en-US" dirty="0"/>
          </a:p>
        </p:txBody>
      </p:sp>
      <p:sp>
        <p:nvSpPr>
          <p:cNvPr id="4" name="Slide Number Placeholder 3"/>
          <p:cNvSpPr>
            <a:spLocks noGrp="1"/>
          </p:cNvSpPr>
          <p:nvPr>
            <p:ph type="sldNum" sz="quarter" idx="10"/>
          </p:nvPr>
        </p:nvSpPr>
        <p:spPr/>
        <p:txBody>
          <a:bodyPr/>
          <a:lstStyle/>
          <a:p>
            <a:fld id="{7FA50399-FC3A-4C82-A99D-3E094A0B16EB}" type="slidenum">
              <a:rPr lang="en-US" smtClean="0"/>
              <a:t>36</a:t>
            </a:fld>
            <a:endParaRPr lang="en-US"/>
          </a:p>
        </p:txBody>
      </p:sp>
    </p:spTree>
    <p:extLst>
      <p:ext uri="{BB962C8B-B14F-4D97-AF65-F5344CB8AC3E}">
        <p14:creationId xmlns:p14="http://schemas.microsoft.com/office/powerpoint/2010/main" val="37086144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3200" dirty="0" smtClean="0"/>
              <a:t>Acquisition</a:t>
            </a:r>
          </a:p>
          <a:p>
            <a:pPr lvl="1"/>
            <a:r>
              <a:rPr lang="en-US" dirty="0" smtClean="0"/>
              <a:t>Modeling &amp; Demonstration</a:t>
            </a:r>
          </a:p>
          <a:p>
            <a:pPr lvl="1"/>
            <a:r>
              <a:rPr lang="en-US" dirty="0" smtClean="0"/>
              <a:t>Think Aloud</a:t>
            </a:r>
          </a:p>
          <a:p>
            <a:pPr lvl="1"/>
            <a:r>
              <a:rPr lang="en-US" dirty="0" smtClean="0"/>
              <a:t>Guided Practice</a:t>
            </a:r>
          </a:p>
          <a:p>
            <a:pPr lvl="1"/>
            <a:r>
              <a:rPr lang="en-US" dirty="0" smtClean="0"/>
              <a:t>Practice Partially Worked Problems</a:t>
            </a:r>
          </a:p>
          <a:p>
            <a:pPr lvl="1"/>
            <a:r>
              <a:rPr lang="en-US" dirty="0" smtClean="0"/>
              <a:t>Immediate Error Correction</a:t>
            </a:r>
          </a:p>
          <a:p>
            <a:pPr lvl="1"/>
            <a:r>
              <a:rPr lang="en-US" dirty="0" smtClean="0"/>
              <a:t>Smaller Slices of Concept or Skill</a:t>
            </a:r>
          </a:p>
          <a:p>
            <a:pPr lvl="1"/>
            <a:r>
              <a:rPr lang="en-US" dirty="0" smtClean="0"/>
              <a:t>Make More Concrete</a:t>
            </a:r>
          </a:p>
          <a:p>
            <a:pPr lvl="0"/>
            <a:r>
              <a:rPr lang="en-US" sz="3200" dirty="0" smtClean="0"/>
              <a:t>Fluency</a:t>
            </a:r>
          </a:p>
          <a:p>
            <a:pPr lvl="1"/>
            <a:r>
              <a:rPr lang="en-US" dirty="0" smtClean="0"/>
              <a:t>More Opportunities for Independent Practice</a:t>
            </a:r>
          </a:p>
          <a:p>
            <a:pPr lvl="1"/>
            <a:r>
              <a:rPr lang="en-US" dirty="0" smtClean="0"/>
              <a:t>Feedback on Speed + Accuracy </a:t>
            </a:r>
          </a:p>
          <a:p>
            <a:pPr lvl="1"/>
            <a:r>
              <a:rPr lang="en-US" dirty="0" smtClean="0"/>
              <a:t>Self-Monitoring &amp; Graphing</a:t>
            </a:r>
          </a:p>
          <a:p>
            <a:pPr lvl="1"/>
            <a:r>
              <a:rPr lang="en-US" dirty="0" smtClean="0"/>
              <a:t>Peer Practice</a:t>
            </a:r>
          </a:p>
          <a:p>
            <a:pPr lvl="0"/>
            <a:r>
              <a:rPr lang="en-US" sz="3200" dirty="0" smtClean="0"/>
              <a:t>Generalization</a:t>
            </a:r>
          </a:p>
          <a:p>
            <a:pPr lvl="1"/>
            <a:r>
              <a:rPr lang="en-US" dirty="0" smtClean="0"/>
              <a:t>Combine previous and recently learned skills and concepts</a:t>
            </a:r>
          </a:p>
          <a:p>
            <a:pPr lvl="1"/>
            <a:r>
              <a:rPr lang="en-US" dirty="0" smtClean="0"/>
              <a:t>Cumulative Review</a:t>
            </a:r>
          </a:p>
          <a:p>
            <a:pPr lvl="1"/>
            <a:r>
              <a:rPr lang="en-US" dirty="0" smtClean="0"/>
              <a:t>Solve problems multiple ways</a:t>
            </a:r>
          </a:p>
          <a:p>
            <a:pPr lvl="1"/>
            <a:r>
              <a:rPr lang="en-US" dirty="0" smtClean="0"/>
              <a:t>Team-based Activities</a:t>
            </a:r>
          </a:p>
          <a:p>
            <a:pPr lvl="1"/>
            <a:r>
              <a:rPr lang="en-US" dirty="0" smtClean="0"/>
              <a:t>Math Games</a:t>
            </a:r>
          </a:p>
          <a:p>
            <a:endParaRPr lang="en-US" dirty="0"/>
          </a:p>
        </p:txBody>
      </p:sp>
      <p:sp>
        <p:nvSpPr>
          <p:cNvPr id="4" name="Slide Number Placeholder 3"/>
          <p:cNvSpPr>
            <a:spLocks noGrp="1"/>
          </p:cNvSpPr>
          <p:nvPr>
            <p:ph type="sldNum" sz="quarter" idx="10"/>
          </p:nvPr>
        </p:nvSpPr>
        <p:spPr/>
        <p:txBody>
          <a:bodyPr/>
          <a:lstStyle/>
          <a:p>
            <a:fld id="{4C9A2792-58B4-4D9F-8D42-F09F81786FE1}" type="slidenum">
              <a:rPr lang="en-US" smtClean="0"/>
              <a:t>39</a:t>
            </a:fld>
            <a:endParaRPr lang="en-US"/>
          </a:p>
        </p:txBody>
      </p:sp>
    </p:spTree>
    <p:extLst>
      <p:ext uri="{BB962C8B-B14F-4D97-AF65-F5344CB8AC3E}">
        <p14:creationId xmlns:p14="http://schemas.microsoft.com/office/powerpoint/2010/main" val="36817255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 survey of reading RTI mallard and colleagues (2010) found that group size is not altered in schools as 1:1 services are not provided and the most common group size was…we already know from what was presented earlier that small groups are better than very large but the size of the small group doesn’t really matter</a:t>
            </a:r>
            <a:endParaRPr lang="en-US" dirty="0"/>
          </a:p>
        </p:txBody>
      </p:sp>
      <p:sp>
        <p:nvSpPr>
          <p:cNvPr id="4" name="Slide Number Placeholder 3"/>
          <p:cNvSpPr>
            <a:spLocks noGrp="1"/>
          </p:cNvSpPr>
          <p:nvPr>
            <p:ph type="sldNum" sz="quarter" idx="10"/>
          </p:nvPr>
        </p:nvSpPr>
        <p:spPr/>
        <p:txBody>
          <a:bodyPr/>
          <a:lstStyle/>
          <a:p>
            <a:fld id="{7FA50399-FC3A-4C82-A99D-3E094A0B16EB}" type="slidenum">
              <a:rPr lang="en-US" smtClean="0"/>
              <a:t>40</a:t>
            </a:fld>
            <a:endParaRPr lang="en-US"/>
          </a:p>
        </p:txBody>
      </p:sp>
    </p:spTree>
    <p:extLst>
      <p:ext uri="{BB962C8B-B14F-4D97-AF65-F5344CB8AC3E}">
        <p14:creationId xmlns:p14="http://schemas.microsoft.com/office/powerpoint/2010/main" val="4093022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Selecting an intervention with the best available evidence is only one aspect of maximizing the probability that students’ struggling in school are going to benefit from receiving targeted supports (</a:t>
            </a:r>
            <a:r>
              <a:rPr lang="en-US" sz="1200" kern="1200" dirty="0" err="1" smtClean="0">
                <a:solidFill>
                  <a:schemeClr val="tx1"/>
                </a:solidFill>
                <a:effectLst/>
                <a:latin typeface="+mn-lt"/>
                <a:ea typeface="+mn-ea"/>
                <a:cs typeface="+mn-cs"/>
              </a:rPr>
              <a:t>Fixsen</a:t>
            </a:r>
            <a:r>
              <a:rPr lang="en-US" sz="1200" kern="1200" dirty="0" smtClean="0">
                <a:solidFill>
                  <a:schemeClr val="tx1"/>
                </a:solidFill>
                <a:effectLst/>
                <a:latin typeface="+mn-lt"/>
                <a:ea typeface="+mn-ea"/>
                <a:cs typeface="+mn-cs"/>
              </a:rPr>
              <a:t>, Blasé, </a:t>
            </a:r>
            <a:r>
              <a:rPr lang="en-US" sz="1200" kern="1200" dirty="0" err="1" smtClean="0">
                <a:solidFill>
                  <a:schemeClr val="tx1"/>
                </a:solidFill>
                <a:effectLst/>
                <a:latin typeface="+mn-lt"/>
                <a:ea typeface="+mn-ea"/>
                <a:cs typeface="+mn-cs"/>
              </a:rPr>
              <a:t>Duda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Naoom</a:t>
            </a:r>
            <a:r>
              <a:rPr lang="en-US" sz="1200" kern="1200" dirty="0" smtClean="0">
                <a:solidFill>
                  <a:schemeClr val="tx1"/>
                </a:solidFill>
                <a:effectLst/>
                <a:latin typeface="+mn-lt"/>
                <a:ea typeface="+mn-ea"/>
                <a:cs typeface="+mn-cs"/>
              </a:rPr>
              <a:t>, &amp; Van Dyke, 2010).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 all children</a:t>
            </a:r>
            <a:r>
              <a:rPr lang="en-US" sz="1200" kern="1200" baseline="0" dirty="0" smtClean="0">
                <a:solidFill>
                  <a:schemeClr val="tx1"/>
                </a:solidFill>
                <a:effectLst/>
                <a:latin typeface="+mn-lt"/>
                <a:ea typeface="+mn-ea"/>
                <a:cs typeface="+mn-cs"/>
              </a:rPr>
              <a:t> are responsive &amp; not always an intervention package that is feasible usable and available</a:t>
            </a:r>
            <a:endParaRPr lang="en-US" dirty="0"/>
          </a:p>
        </p:txBody>
      </p:sp>
      <p:sp>
        <p:nvSpPr>
          <p:cNvPr id="4" name="Slide Number Placeholder 3"/>
          <p:cNvSpPr>
            <a:spLocks noGrp="1"/>
          </p:cNvSpPr>
          <p:nvPr>
            <p:ph type="sldNum" sz="quarter" idx="10"/>
          </p:nvPr>
        </p:nvSpPr>
        <p:spPr/>
        <p:txBody>
          <a:bodyPr/>
          <a:lstStyle/>
          <a:p>
            <a:fld id="{F73D5B37-44BD-4856-8D41-F2072843123D}" type="slidenum">
              <a:rPr lang="en-US" smtClean="0"/>
              <a:t>7</a:t>
            </a:fld>
            <a:endParaRPr lang="en-US"/>
          </a:p>
        </p:txBody>
      </p:sp>
    </p:spTree>
    <p:extLst>
      <p:ext uri="{BB962C8B-B14F-4D97-AF65-F5344CB8AC3E}">
        <p14:creationId xmlns:p14="http://schemas.microsoft.com/office/powerpoint/2010/main" val="41260567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CAI which students are assessed, placed at their appropriate level, and then given exercises and ongoing assessments in a step-by-step sequence to move them forward as rapidly as possible (Cheung &amp; </a:t>
            </a:r>
            <a:r>
              <a:rPr lang="en-US" sz="1200" b="0" i="0" u="none" strike="noStrike" kern="1200" baseline="0" dirty="0" err="1" smtClean="0">
                <a:solidFill>
                  <a:schemeClr val="tx1"/>
                </a:solidFill>
                <a:latin typeface="+mn-lt"/>
                <a:ea typeface="+mn-ea"/>
                <a:cs typeface="+mn-cs"/>
              </a:rPr>
              <a:t>Slavin</a:t>
            </a:r>
            <a:r>
              <a:rPr lang="en-US" sz="1200" b="0" i="0" u="none" strike="noStrike" kern="1200" baseline="0" dirty="0" smtClean="0">
                <a:solidFill>
                  <a:schemeClr val="tx1"/>
                </a:solidFill>
                <a:latin typeface="+mn-lt"/>
                <a:ea typeface="+mn-ea"/>
                <a:cs typeface="+mn-cs"/>
              </a:rPr>
              <a:t>, 2013). Examples include </a:t>
            </a:r>
            <a:r>
              <a:rPr lang="en-US" sz="1200" b="0" i="0" u="none" strike="noStrike" kern="1200" baseline="0" dirty="0" err="1" smtClean="0">
                <a:solidFill>
                  <a:schemeClr val="tx1"/>
                </a:solidFill>
                <a:latin typeface="+mn-lt"/>
                <a:ea typeface="+mn-ea"/>
                <a:cs typeface="+mn-cs"/>
              </a:rPr>
              <a:t>SuccessMaker</a:t>
            </a:r>
            <a:r>
              <a:rPr lang="en-US" sz="1200" b="0" i="0" u="none" strike="noStrike" kern="1200" baseline="0" dirty="0" smtClean="0">
                <a:solidFill>
                  <a:schemeClr val="tx1"/>
                </a:solidFill>
                <a:latin typeface="+mn-lt"/>
                <a:ea typeface="+mn-ea"/>
                <a:cs typeface="+mn-cs"/>
              </a:rPr>
              <a:t> and Accelerated Math. (other form was visual media). Depends on the program!</a:t>
            </a:r>
            <a:endParaRPr lang="en-US" dirty="0"/>
          </a:p>
        </p:txBody>
      </p:sp>
      <p:sp>
        <p:nvSpPr>
          <p:cNvPr id="4" name="Slide Number Placeholder 3"/>
          <p:cNvSpPr>
            <a:spLocks noGrp="1"/>
          </p:cNvSpPr>
          <p:nvPr>
            <p:ph type="sldNum" sz="quarter" idx="10"/>
          </p:nvPr>
        </p:nvSpPr>
        <p:spPr/>
        <p:txBody>
          <a:bodyPr/>
          <a:lstStyle/>
          <a:p>
            <a:fld id="{F73D5B37-44BD-4856-8D41-F2072843123D}" type="slidenum">
              <a:rPr lang="en-US" smtClean="0"/>
              <a:t>41</a:t>
            </a:fld>
            <a:endParaRPr lang="en-US"/>
          </a:p>
        </p:txBody>
      </p:sp>
    </p:spTree>
    <p:extLst>
      <p:ext uri="{BB962C8B-B14F-4D97-AF65-F5344CB8AC3E}">
        <p14:creationId xmlns:p14="http://schemas.microsoft.com/office/powerpoint/2010/main" val="11299044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Matching response topography to the instructional</a:t>
            </a:r>
            <a:r>
              <a:rPr lang="en-US" sz="1200" kern="1200" baseline="0" dirty="0" smtClean="0">
                <a:solidFill>
                  <a:schemeClr val="tx1"/>
                </a:solidFill>
                <a:effectLst/>
                <a:latin typeface="+mn-lt"/>
                <a:ea typeface="+mn-ea"/>
                <a:cs typeface="+mn-cs"/>
              </a:rPr>
              <a:t> level; </a:t>
            </a:r>
            <a:r>
              <a:rPr lang="en-US" sz="1200" kern="1200" dirty="0" smtClean="0">
                <a:solidFill>
                  <a:schemeClr val="tx1"/>
                </a:solidFill>
                <a:effectLst/>
                <a:latin typeface="+mn-lt"/>
                <a:ea typeface="+mn-ea"/>
                <a:cs typeface="+mn-cs"/>
              </a:rPr>
              <a:t>dose form, or the physical form in which the active ingredient is dispensed, may be adjusted in terms of the group size, or implementer to student ratio.</a:t>
            </a:r>
          </a:p>
          <a:p>
            <a:r>
              <a:rPr lang="en-US" baseline="0" dirty="0" smtClean="0"/>
              <a:t>– in isolation; in worksheet or generalization - </a:t>
            </a:r>
            <a:endParaRPr lang="en-US" dirty="0"/>
          </a:p>
        </p:txBody>
      </p:sp>
      <p:sp>
        <p:nvSpPr>
          <p:cNvPr id="4" name="Slide Number Placeholder 3"/>
          <p:cNvSpPr>
            <a:spLocks noGrp="1"/>
          </p:cNvSpPr>
          <p:nvPr>
            <p:ph type="sldNum" sz="quarter" idx="10"/>
          </p:nvPr>
        </p:nvSpPr>
        <p:spPr/>
        <p:txBody>
          <a:bodyPr/>
          <a:lstStyle/>
          <a:p>
            <a:fld id="{7FA50399-FC3A-4C82-A99D-3E094A0B16EB}" type="slidenum">
              <a:rPr lang="en-US" smtClean="0"/>
              <a:t>42</a:t>
            </a:fld>
            <a:endParaRPr lang="en-US"/>
          </a:p>
        </p:txBody>
      </p:sp>
    </p:spTree>
    <p:extLst>
      <p:ext uri="{BB962C8B-B14F-4D97-AF65-F5344CB8AC3E}">
        <p14:creationId xmlns:p14="http://schemas.microsoft.com/office/powerpoint/2010/main" val="22513614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Vaughn</a:t>
            </a:r>
            <a:r>
              <a:rPr lang="en-US" baseline="0" dirty="0" smtClean="0"/>
              <a:t> et al 2010 found that it didn’t matter as much the proportion of time spent on these activities with struggling readers what mattered more is that they had explicit instruction in phonemic awareness and phonics, high levels of engagement more OTPs and daily text reading with feedback </a:t>
            </a:r>
            <a:endParaRPr lang="en-US" dirty="0"/>
          </a:p>
        </p:txBody>
      </p:sp>
      <p:sp>
        <p:nvSpPr>
          <p:cNvPr id="4" name="Slide Number Placeholder 3"/>
          <p:cNvSpPr>
            <a:spLocks noGrp="1"/>
          </p:cNvSpPr>
          <p:nvPr>
            <p:ph type="sldNum" sz="quarter" idx="10"/>
          </p:nvPr>
        </p:nvSpPr>
        <p:spPr/>
        <p:txBody>
          <a:bodyPr/>
          <a:lstStyle/>
          <a:p>
            <a:fld id="{F73D5B37-44BD-4856-8D41-F2072843123D}" type="slidenum">
              <a:rPr lang="en-US" smtClean="0"/>
              <a:t>43</a:t>
            </a:fld>
            <a:endParaRPr lang="en-US"/>
          </a:p>
        </p:txBody>
      </p:sp>
    </p:spTree>
    <p:extLst>
      <p:ext uri="{BB962C8B-B14F-4D97-AF65-F5344CB8AC3E}">
        <p14:creationId xmlns:p14="http://schemas.microsoft.com/office/powerpoint/2010/main" val="22071113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A meta-analysis of 58 math studies (</a:t>
            </a:r>
            <a:r>
              <a:rPr lang="en-US" dirty="0" err="1" smtClean="0"/>
              <a:t>Kroesbergen</a:t>
            </a:r>
            <a:r>
              <a:rPr lang="en-US" dirty="0" smtClean="0"/>
              <a:t> &amp; Van </a:t>
            </a:r>
            <a:r>
              <a:rPr lang="en-US" dirty="0" err="1" smtClean="0"/>
              <a:t>Luit</a:t>
            </a:r>
            <a:r>
              <a:rPr lang="en-US" dirty="0" smtClean="0"/>
              <a:t>, 2003) revealed that students with math disability or difficulty benefit more from explicit instruction than discovery-oriented methods. Effective intervention requires an explicit, didactic form of instruction in which the teacher directly shares the information the child needs to learn.</a:t>
            </a:r>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4C9A2792-58B4-4D9F-8D42-F09F81786FE1}" type="slidenum">
              <a:rPr lang="en-US" smtClean="0"/>
              <a:t>44</a:t>
            </a:fld>
            <a:endParaRPr lang="en-US"/>
          </a:p>
        </p:txBody>
      </p:sp>
    </p:spTree>
    <p:extLst>
      <p:ext uri="{BB962C8B-B14F-4D97-AF65-F5344CB8AC3E}">
        <p14:creationId xmlns:p14="http://schemas.microsoft.com/office/powerpoint/2010/main" val="5247331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Immediate feedback – error</a:t>
            </a:r>
            <a:r>
              <a:rPr lang="en-US" baseline="0" dirty="0" smtClean="0"/>
              <a:t> correction, </a:t>
            </a:r>
            <a:r>
              <a:rPr lang="en-US" baseline="0" dirty="0" err="1" smtClean="0"/>
              <a:t>reteaching</a:t>
            </a:r>
            <a:r>
              <a:rPr lang="en-US" baseline="0" dirty="0" smtClean="0"/>
              <a:t>, clarify instructions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(teacher verbalizes his or her thought process while demonstrating)</a:t>
            </a:r>
          </a:p>
          <a:p>
            <a:endParaRPr lang="en-US" dirty="0"/>
          </a:p>
        </p:txBody>
      </p:sp>
      <p:sp>
        <p:nvSpPr>
          <p:cNvPr id="4" name="Slide Number Placeholder 3"/>
          <p:cNvSpPr>
            <a:spLocks noGrp="1"/>
          </p:cNvSpPr>
          <p:nvPr>
            <p:ph type="sldNum" sz="quarter" idx="10"/>
          </p:nvPr>
        </p:nvSpPr>
        <p:spPr/>
        <p:txBody>
          <a:bodyPr/>
          <a:lstStyle/>
          <a:p>
            <a:fld id="{4C9A2792-58B4-4D9F-8D42-F09F81786FE1}" type="slidenum">
              <a:rPr lang="en-US" smtClean="0"/>
              <a:t>45</a:t>
            </a:fld>
            <a:endParaRPr lang="en-US"/>
          </a:p>
        </p:txBody>
      </p:sp>
    </p:spTree>
    <p:extLst>
      <p:ext uri="{BB962C8B-B14F-4D97-AF65-F5344CB8AC3E}">
        <p14:creationId xmlns:p14="http://schemas.microsoft.com/office/powerpoint/2010/main" val="7516101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treatment complexity includes the number and type of treatment components, goal specificity, set size, (Barnett et al., 2004; </a:t>
            </a:r>
            <a:r>
              <a:rPr lang="en-US" sz="1200" kern="1200" dirty="0" err="1" smtClean="0">
                <a:solidFill>
                  <a:schemeClr val="tx1"/>
                </a:solidFill>
                <a:effectLst/>
                <a:latin typeface="+mn-lt"/>
                <a:ea typeface="+mn-ea"/>
                <a:cs typeface="+mn-cs"/>
              </a:rPr>
              <a:t>Mellard</a:t>
            </a:r>
            <a:r>
              <a:rPr lang="en-US" sz="1200" kern="1200" dirty="0" smtClean="0">
                <a:solidFill>
                  <a:schemeClr val="tx1"/>
                </a:solidFill>
                <a:effectLst/>
                <a:latin typeface="+mn-lt"/>
                <a:ea typeface="+mn-ea"/>
                <a:cs typeface="+mn-cs"/>
              </a:rPr>
              <a:t> et al., 2010)</a:t>
            </a:r>
            <a:endParaRPr lang="en-US" dirty="0"/>
          </a:p>
        </p:txBody>
      </p:sp>
      <p:sp>
        <p:nvSpPr>
          <p:cNvPr id="4" name="Slide Number Placeholder 3"/>
          <p:cNvSpPr>
            <a:spLocks noGrp="1"/>
          </p:cNvSpPr>
          <p:nvPr>
            <p:ph type="sldNum" sz="quarter" idx="10"/>
          </p:nvPr>
        </p:nvSpPr>
        <p:spPr/>
        <p:txBody>
          <a:bodyPr/>
          <a:lstStyle/>
          <a:p>
            <a:fld id="{7FA50399-FC3A-4C82-A99D-3E094A0B16EB}" type="slidenum">
              <a:rPr lang="en-US" smtClean="0"/>
              <a:t>46</a:t>
            </a:fld>
            <a:endParaRPr lang="en-US"/>
          </a:p>
        </p:txBody>
      </p:sp>
    </p:spTree>
    <p:extLst>
      <p:ext uri="{BB962C8B-B14F-4D97-AF65-F5344CB8AC3E}">
        <p14:creationId xmlns:p14="http://schemas.microsoft.com/office/powerpoint/2010/main" val="12849166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treatment complexity includes the number and type of treatment components, goal specificity, set size, (Barnett et al., 2004; </a:t>
            </a:r>
            <a:r>
              <a:rPr lang="en-US" sz="1200" kern="1200" dirty="0" err="1" smtClean="0">
                <a:solidFill>
                  <a:schemeClr val="tx1"/>
                </a:solidFill>
                <a:effectLst/>
                <a:latin typeface="+mn-lt"/>
                <a:ea typeface="+mn-ea"/>
                <a:cs typeface="+mn-cs"/>
              </a:rPr>
              <a:t>Mellard</a:t>
            </a:r>
            <a:r>
              <a:rPr lang="en-US" sz="1200" kern="1200" dirty="0" smtClean="0">
                <a:solidFill>
                  <a:schemeClr val="tx1"/>
                </a:solidFill>
                <a:effectLst/>
                <a:latin typeface="+mn-lt"/>
                <a:ea typeface="+mn-ea"/>
                <a:cs typeface="+mn-cs"/>
              </a:rPr>
              <a:t> et al., 2010)</a:t>
            </a:r>
            <a:r>
              <a:rPr lang="en-US" sz="1200" kern="1200" baseline="0" dirty="0" smtClean="0">
                <a:solidFill>
                  <a:schemeClr val="tx1"/>
                </a:solidFill>
                <a:effectLst/>
                <a:latin typeface="+mn-lt"/>
                <a:ea typeface="+mn-ea"/>
                <a:cs typeface="+mn-cs"/>
              </a:rPr>
              <a:t> </a:t>
            </a:r>
            <a:r>
              <a:rPr kumimoji="0" lang="en-US" sz="2000" b="0" i="0" u="none" strike="noStrike" kern="0" cap="none" spc="0" normalizeH="0" baseline="0" noProof="0" dirty="0" smtClean="0">
                <a:ln>
                  <a:noFill/>
                </a:ln>
                <a:solidFill>
                  <a:sysClr val="windowText" lastClr="000000"/>
                </a:solidFill>
                <a:effectLst/>
                <a:uLnTx/>
                <a:uFillTx/>
              </a:rPr>
              <a:t>or Scope of the Curriculum</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rPr>
              <a:t>Are you targeting the entire set of multiplication facts or does the student only miss the 6s and 7s?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ysClr val="windowText" lastClr="000000"/>
                </a:solidFill>
                <a:effectLst/>
                <a:uLnTx/>
                <a:uFillTx/>
              </a:rPr>
              <a:t>Poncy</a:t>
            </a:r>
            <a:r>
              <a:rPr kumimoji="0" lang="en-US" sz="2000" b="0" i="0" u="none" strike="noStrike" kern="0" cap="none" spc="0" normalizeH="0" baseline="0" noProof="0" dirty="0" smtClean="0">
                <a:ln>
                  <a:noFill/>
                </a:ln>
                <a:solidFill>
                  <a:sysClr val="windowText" lastClr="000000"/>
                </a:solidFill>
                <a:effectLst/>
                <a:uLnTx/>
                <a:uFillTx/>
              </a:rPr>
              <a:t> – synthesis of research</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rPr>
              <a:t>Burns et al – 55 3-4</a:t>
            </a:r>
            <a:r>
              <a:rPr kumimoji="0" lang="en-US" sz="2000" b="0" i="0" u="none" strike="noStrike" kern="0" cap="none" spc="0" normalizeH="0" baseline="30000" noProof="0" dirty="0" smtClean="0">
                <a:ln>
                  <a:noFill/>
                </a:ln>
                <a:solidFill>
                  <a:sysClr val="windowText" lastClr="000000"/>
                </a:solidFill>
                <a:effectLst/>
                <a:uLnTx/>
                <a:uFillTx/>
              </a:rPr>
              <a:t>th</a:t>
            </a:r>
            <a:r>
              <a:rPr kumimoji="0" lang="en-US" sz="2000" b="0" i="0" u="none" strike="noStrike" kern="0" cap="none" spc="0" normalizeH="0" baseline="0" noProof="0" dirty="0" smtClean="0">
                <a:ln>
                  <a:noFill/>
                </a:ln>
                <a:solidFill>
                  <a:sysClr val="windowText" lastClr="000000"/>
                </a:solidFill>
                <a:effectLst/>
                <a:uLnTx/>
                <a:uFillTx/>
              </a:rPr>
              <a:t> graders multiplication facts </a:t>
            </a:r>
          </a:p>
          <a:p>
            <a:endParaRPr lang="en-US" dirty="0"/>
          </a:p>
        </p:txBody>
      </p:sp>
      <p:sp>
        <p:nvSpPr>
          <p:cNvPr id="4" name="Slide Number Placeholder 3"/>
          <p:cNvSpPr>
            <a:spLocks noGrp="1"/>
          </p:cNvSpPr>
          <p:nvPr>
            <p:ph type="sldNum" sz="quarter" idx="10"/>
          </p:nvPr>
        </p:nvSpPr>
        <p:spPr/>
        <p:txBody>
          <a:bodyPr/>
          <a:lstStyle/>
          <a:p>
            <a:fld id="{7FA50399-FC3A-4C82-A99D-3E094A0B16EB}" type="slidenum">
              <a:rPr lang="en-US" smtClean="0"/>
              <a:t>47</a:t>
            </a:fld>
            <a:endParaRPr lang="en-US"/>
          </a:p>
        </p:txBody>
      </p:sp>
    </p:spTree>
    <p:extLst>
      <p:ext uri="{BB962C8B-B14F-4D97-AF65-F5344CB8AC3E}">
        <p14:creationId xmlns:p14="http://schemas.microsoft.com/office/powerpoint/2010/main" val="4196063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smtClean="0"/>
              <a:t>Haegele</a:t>
            </a:r>
            <a:r>
              <a:rPr lang="en-US" sz="1200" dirty="0" smtClean="0"/>
              <a:t> and Burns (2015) illustrated that providing too few or too many unknown words produced poorer reading outcomes as compared to a condition that generated individual rates of learning. Breaking down broader learning objectives into smaller sub-components that are mastered first might be a necessary step for students who experience larger learning gaps or are not responding to interventions as anticipated</a:t>
            </a:r>
          </a:p>
          <a:p>
            <a:endParaRPr lang="en-US" dirty="0"/>
          </a:p>
        </p:txBody>
      </p:sp>
      <p:sp>
        <p:nvSpPr>
          <p:cNvPr id="4" name="Slide Number Placeholder 3"/>
          <p:cNvSpPr>
            <a:spLocks noGrp="1"/>
          </p:cNvSpPr>
          <p:nvPr>
            <p:ph type="sldNum" sz="quarter" idx="10"/>
          </p:nvPr>
        </p:nvSpPr>
        <p:spPr/>
        <p:txBody>
          <a:bodyPr/>
          <a:lstStyle/>
          <a:p>
            <a:fld id="{F73D5B37-44BD-4856-8D41-F2072843123D}" type="slidenum">
              <a:rPr lang="en-US" smtClean="0"/>
              <a:t>48</a:t>
            </a:fld>
            <a:endParaRPr lang="en-US"/>
          </a:p>
        </p:txBody>
      </p:sp>
    </p:spTree>
    <p:extLst>
      <p:ext uri="{BB962C8B-B14F-4D97-AF65-F5344CB8AC3E}">
        <p14:creationId xmlns:p14="http://schemas.microsoft.com/office/powerpoint/2010/main" val="34763610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latin typeface="+mn-lt"/>
                <a:ea typeface="+mn-ea"/>
                <a:cs typeface="+mn-cs"/>
              </a:rPr>
              <a:t>Are you targeting the entire set of addition facts or does the student only miss the sums over 10? If the error pattern is sporadic then you can order the missing problems according to easiest to hardest and practice a small set to mastery first before moving on to the next harder set.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ysClr val="windowText" lastClr="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latin typeface="+mn-lt"/>
                <a:ea typeface="+mn-ea"/>
                <a:cs typeface="+mn-cs"/>
              </a:rPr>
              <a:t>In reading identify the words or CVC sequence that is needed or the phoneme isolation or phoneme blending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ysClr val="windowText" lastClr="000000"/>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FA50399-FC3A-4C82-A99D-3E094A0B16EB}" type="slidenum">
              <a:rPr lang="en-US" smtClean="0"/>
              <a:t>49</a:t>
            </a:fld>
            <a:endParaRPr lang="en-US"/>
          </a:p>
        </p:txBody>
      </p:sp>
    </p:spTree>
    <p:extLst>
      <p:ext uri="{BB962C8B-B14F-4D97-AF65-F5344CB8AC3E}">
        <p14:creationId xmlns:p14="http://schemas.microsoft.com/office/powerpoint/2010/main" val="24430782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6.3. Dialing</a:t>
            </a:r>
            <a:r>
              <a:rPr lang="en-US" baseline="0" dirty="0" smtClean="0"/>
              <a:t> up the Salience of Performance Feedback = increase students’ effort and attention</a:t>
            </a:r>
            <a:endParaRPr lang="en-US" dirty="0"/>
          </a:p>
        </p:txBody>
      </p:sp>
      <p:sp>
        <p:nvSpPr>
          <p:cNvPr id="4" name="Slide Number Placeholder 3"/>
          <p:cNvSpPr>
            <a:spLocks noGrp="1"/>
          </p:cNvSpPr>
          <p:nvPr>
            <p:ph type="sldNum" sz="quarter" idx="10"/>
          </p:nvPr>
        </p:nvSpPr>
        <p:spPr/>
        <p:txBody>
          <a:bodyPr/>
          <a:lstStyle/>
          <a:p>
            <a:fld id="{2F5A8E1F-69A1-7443-AB15-1478B262DAEC}" type="slidenum">
              <a:rPr lang="en-US" smtClean="0"/>
              <a:pPr/>
              <a:t>51</a:t>
            </a:fld>
            <a:endParaRPr lang="en-US"/>
          </a:p>
        </p:txBody>
      </p:sp>
    </p:spTree>
    <p:extLst>
      <p:ext uri="{BB962C8B-B14F-4D97-AF65-F5344CB8AC3E}">
        <p14:creationId xmlns:p14="http://schemas.microsoft.com/office/powerpoint/2010/main" val="1023096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standardized evidence-based treatment protocols do not address the needs of all students (e.g., Al </a:t>
            </a:r>
            <a:r>
              <a:rPr lang="en-US" sz="1200" kern="1200" dirty="0" err="1" smtClean="0">
                <a:solidFill>
                  <a:schemeClr val="tx1"/>
                </a:solidFill>
                <a:effectLst/>
                <a:latin typeface="+mn-lt"/>
                <a:ea typeface="+mn-ea"/>
                <a:cs typeface="+mn-cs"/>
              </a:rPr>
              <a:t>Otaiba</a:t>
            </a:r>
            <a:r>
              <a:rPr lang="en-US" sz="1200" kern="1200" dirty="0" smtClean="0">
                <a:solidFill>
                  <a:schemeClr val="tx1"/>
                </a:solidFill>
                <a:effectLst/>
                <a:latin typeface="+mn-lt"/>
                <a:ea typeface="+mn-ea"/>
                <a:cs typeface="+mn-cs"/>
              </a:rPr>
              <a:t>, Wagner, &amp; Miller, 2014; Fuchs et al., 2008; Gilbert et al., 2013; Vaughn et al., 2010; Vaughn, </a:t>
            </a:r>
            <a:r>
              <a:rPr lang="en-US" sz="1200" kern="1200" dirty="0" err="1" smtClean="0">
                <a:solidFill>
                  <a:schemeClr val="tx1"/>
                </a:solidFill>
                <a:effectLst/>
                <a:latin typeface="+mn-lt"/>
                <a:ea typeface="+mn-ea"/>
                <a:cs typeface="+mn-cs"/>
              </a:rPr>
              <a:t>Zumeta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Wanzek</a:t>
            </a:r>
            <a:r>
              <a:rPr lang="en-US" sz="1200" kern="1200" dirty="0" smtClean="0">
                <a:solidFill>
                  <a:schemeClr val="tx1"/>
                </a:solidFill>
                <a:effectLst/>
                <a:latin typeface="+mn-lt"/>
                <a:ea typeface="+mn-ea"/>
                <a:cs typeface="+mn-cs"/>
              </a:rPr>
              <a:t>, Cook, &amp; Klinger, 2014; </a:t>
            </a:r>
            <a:r>
              <a:rPr lang="en-US" sz="1200" kern="1200" dirty="0" err="1" smtClean="0">
                <a:solidFill>
                  <a:schemeClr val="tx1"/>
                </a:solidFill>
                <a:effectLst/>
                <a:latin typeface="+mn-lt"/>
                <a:ea typeface="+mn-ea"/>
                <a:cs typeface="+mn-cs"/>
              </a:rPr>
              <a:t>Wanzek</a:t>
            </a:r>
            <a:r>
              <a:rPr lang="en-US" sz="1200" kern="1200" dirty="0" smtClean="0">
                <a:solidFill>
                  <a:schemeClr val="tx1"/>
                </a:solidFill>
                <a:effectLst/>
                <a:latin typeface="+mn-lt"/>
                <a:ea typeface="+mn-ea"/>
                <a:cs typeface="+mn-cs"/>
              </a:rPr>
              <a:t> et al., 2016). </a:t>
            </a:r>
            <a:endParaRPr lang="en-US" dirty="0"/>
          </a:p>
        </p:txBody>
      </p:sp>
      <p:sp>
        <p:nvSpPr>
          <p:cNvPr id="4" name="Slide Number Placeholder 3"/>
          <p:cNvSpPr>
            <a:spLocks noGrp="1"/>
          </p:cNvSpPr>
          <p:nvPr>
            <p:ph type="sldNum" sz="quarter" idx="10"/>
          </p:nvPr>
        </p:nvSpPr>
        <p:spPr/>
        <p:txBody>
          <a:bodyPr/>
          <a:lstStyle/>
          <a:p>
            <a:fld id="{F73D5B37-44BD-4856-8D41-F2072843123D}" type="slidenum">
              <a:rPr lang="en-US" smtClean="0"/>
              <a:t>8</a:t>
            </a:fld>
            <a:endParaRPr lang="en-US"/>
          </a:p>
        </p:txBody>
      </p:sp>
    </p:spTree>
    <p:extLst>
      <p:ext uri="{BB962C8B-B14F-4D97-AF65-F5344CB8AC3E}">
        <p14:creationId xmlns:p14="http://schemas.microsoft.com/office/powerpoint/2010/main" val="24010308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A50399-FC3A-4C82-A99D-3E094A0B16EB}" type="slidenum">
              <a:rPr lang="en-US" smtClean="0"/>
              <a:t>53</a:t>
            </a:fld>
            <a:endParaRPr lang="en-US"/>
          </a:p>
        </p:txBody>
      </p:sp>
    </p:spTree>
    <p:extLst>
      <p:ext uri="{BB962C8B-B14F-4D97-AF65-F5344CB8AC3E}">
        <p14:creationId xmlns:p14="http://schemas.microsoft.com/office/powerpoint/2010/main" val="16130220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Correct own work  - self charting</a:t>
            </a:r>
          </a:p>
          <a:p>
            <a:pPr lvl="1"/>
            <a:r>
              <a:rPr lang="en-US" dirty="0" smtClean="0"/>
              <a:t>Inaccurate (praise in the absence of accomplishment)</a:t>
            </a:r>
          </a:p>
          <a:p>
            <a:pPr lvl="1"/>
            <a:r>
              <a:rPr lang="en-US" dirty="0" smtClean="0"/>
              <a:t>Focused on abilities (e.g., intelligence, physical attractiveness, artistic ability)</a:t>
            </a:r>
          </a:p>
          <a:p>
            <a:pPr lvl="2"/>
            <a:r>
              <a:rPr lang="en-US" dirty="0" smtClean="0"/>
              <a:t>not in their control</a:t>
            </a:r>
          </a:p>
          <a:p>
            <a:r>
              <a:rPr lang="en-US" dirty="0" smtClean="0"/>
              <a:t>Linked to accomplishments</a:t>
            </a:r>
          </a:p>
          <a:p>
            <a:r>
              <a:rPr lang="en-US" dirty="0" smtClean="0"/>
              <a:t>Focused on things in the student’s control</a:t>
            </a:r>
          </a:p>
          <a:p>
            <a:pPr lvl="1"/>
            <a:r>
              <a:rPr lang="en-US" dirty="0" smtClean="0"/>
              <a:t>Effort</a:t>
            </a:r>
          </a:p>
          <a:p>
            <a:pPr lvl="1"/>
            <a:r>
              <a:rPr lang="en-US" dirty="0" smtClean="0"/>
              <a:t>Use of effective strategies</a:t>
            </a:r>
          </a:p>
          <a:p>
            <a:r>
              <a:rPr lang="en-US" dirty="0" smtClean="0"/>
              <a:t>No praise at all</a:t>
            </a:r>
          </a:p>
          <a:p>
            <a:pPr lvl="1"/>
            <a:r>
              <a:rPr lang="en-US" dirty="0" smtClean="0"/>
              <a:t>Ask the student instead “How do you feel about what you just did?”</a:t>
            </a:r>
          </a:p>
          <a:p>
            <a:pPr lvl="1"/>
            <a:r>
              <a:rPr lang="en-US" dirty="0" smtClean="0"/>
              <a:t>“What did you enjoy most about that?”</a:t>
            </a:r>
          </a:p>
          <a:p>
            <a:endParaRPr lang="en-US" dirty="0" smtClean="0"/>
          </a:p>
        </p:txBody>
      </p:sp>
      <p:sp>
        <p:nvSpPr>
          <p:cNvPr id="4" name="Slide Number Placeholder 3"/>
          <p:cNvSpPr>
            <a:spLocks noGrp="1"/>
          </p:cNvSpPr>
          <p:nvPr>
            <p:ph type="sldNum" sz="quarter" idx="10"/>
          </p:nvPr>
        </p:nvSpPr>
        <p:spPr/>
        <p:txBody>
          <a:bodyPr/>
          <a:lstStyle/>
          <a:p>
            <a:fld id="{7FA50399-FC3A-4C82-A99D-3E094A0B16EB}" type="slidenum">
              <a:rPr lang="en-US" smtClean="0"/>
              <a:t>54</a:t>
            </a:fld>
            <a:endParaRPr lang="en-US"/>
          </a:p>
        </p:txBody>
      </p:sp>
    </p:spTree>
    <p:extLst>
      <p:ext uri="{BB962C8B-B14F-4D97-AF65-F5344CB8AC3E}">
        <p14:creationId xmlns:p14="http://schemas.microsoft.com/office/powerpoint/2010/main" val="37211647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6.2.</a:t>
            </a:r>
            <a:r>
              <a:rPr lang="en-US" baseline="0" dirty="0" smtClean="0"/>
              <a:t> Sample Goal Setting Chart with Performance Feedback </a:t>
            </a:r>
            <a:endParaRPr lang="en-US" dirty="0"/>
          </a:p>
        </p:txBody>
      </p:sp>
      <p:sp>
        <p:nvSpPr>
          <p:cNvPr id="4" name="Slide Number Placeholder 3"/>
          <p:cNvSpPr>
            <a:spLocks noGrp="1"/>
          </p:cNvSpPr>
          <p:nvPr>
            <p:ph type="sldNum" sz="quarter" idx="10"/>
          </p:nvPr>
        </p:nvSpPr>
        <p:spPr/>
        <p:txBody>
          <a:bodyPr/>
          <a:lstStyle/>
          <a:p>
            <a:fld id="{2F5A8E1F-69A1-7443-AB15-1478B262DAEC}" type="slidenum">
              <a:rPr lang="en-US" smtClean="0"/>
              <a:pPr/>
              <a:t>57</a:t>
            </a:fld>
            <a:endParaRPr lang="en-US"/>
          </a:p>
        </p:txBody>
      </p:sp>
    </p:spTree>
    <p:extLst>
      <p:ext uri="{BB962C8B-B14F-4D97-AF65-F5344CB8AC3E}">
        <p14:creationId xmlns:p14="http://schemas.microsoft.com/office/powerpoint/2010/main" val="34298481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Appendix 6.1: Student Self-charting Form</a:t>
            </a:r>
            <a:endParaRPr lang="en-US" dirty="0"/>
          </a:p>
        </p:txBody>
      </p:sp>
      <p:sp>
        <p:nvSpPr>
          <p:cNvPr id="4" name="Slide Number Placeholder 3"/>
          <p:cNvSpPr>
            <a:spLocks noGrp="1"/>
          </p:cNvSpPr>
          <p:nvPr>
            <p:ph type="sldNum" sz="quarter" idx="10"/>
          </p:nvPr>
        </p:nvSpPr>
        <p:spPr/>
        <p:txBody>
          <a:bodyPr/>
          <a:lstStyle/>
          <a:p>
            <a:fld id="{2F5A8E1F-69A1-7443-AB15-1478B262DAEC}" type="slidenum">
              <a:rPr lang="en-US" smtClean="0"/>
              <a:pPr/>
              <a:t>58</a:t>
            </a:fld>
            <a:endParaRPr lang="en-US"/>
          </a:p>
        </p:txBody>
      </p:sp>
    </p:spTree>
    <p:extLst>
      <p:ext uri="{BB962C8B-B14F-4D97-AF65-F5344CB8AC3E}">
        <p14:creationId xmlns:p14="http://schemas.microsoft.com/office/powerpoint/2010/main" val="1302950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4B1534-F80A-42B1-B885-C50963338F0B}" type="slidenum">
              <a:rPr lang="en-US" smtClean="0"/>
              <a:t>59</a:t>
            </a:fld>
            <a:endParaRPr lang="en-US"/>
          </a:p>
        </p:txBody>
      </p:sp>
    </p:spTree>
    <p:extLst>
      <p:ext uri="{BB962C8B-B14F-4D97-AF65-F5344CB8AC3E}">
        <p14:creationId xmlns:p14="http://schemas.microsoft.com/office/powerpoint/2010/main" val="9880121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that</a:t>
            </a:r>
            <a:r>
              <a:rPr lang="en-US" baseline="0" dirty="0" smtClean="0"/>
              <a:t> a challenge particular to math is that you have to “stick with it” to see a problem through  and we already discussed that all kids need to practice numerous times so providing rewards for persistence and effort might be really necessary especially for children struggling in math</a:t>
            </a:r>
            <a:endParaRPr lang="en-US" dirty="0"/>
          </a:p>
        </p:txBody>
      </p:sp>
      <p:sp>
        <p:nvSpPr>
          <p:cNvPr id="4" name="Slide Number Placeholder 3"/>
          <p:cNvSpPr>
            <a:spLocks noGrp="1"/>
          </p:cNvSpPr>
          <p:nvPr>
            <p:ph type="sldNum" sz="quarter" idx="10"/>
          </p:nvPr>
        </p:nvSpPr>
        <p:spPr/>
        <p:txBody>
          <a:bodyPr/>
          <a:lstStyle/>
          <a:p>
            <a:fld id="{7FA50399-FC3A-4C82-A99D-3E094A0B16EB}" type="slidenum">
              <a:rPr lang="en-US" smtClean="0"/>
              <a:t>60</a:t>
            </a:fld>
            <a:endParaRPr lang="en-US"/>
          </a:p>
        </p:txBody>
      </p:sp>
    </p:spTree>
    <p:extLst>
      <p:ext uri="{BB962C8B-B14F-4D97-AF65-F5344CB8AC3E}">
        <p14:creationId xmlns:p14="http://schemas.microsoft.com/office/powerpoint/2010/main" val="19145810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ヒラギノ角ゴ Pro W3" pitchFamily="36" charset="-128"/>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36" charset="-128"/>
              </a:defRPr>
            </a:lvl1pPr>
            <a:lvl2pPr marL="742950" indent="-285750">
              <a:defRPr sz="2400">
                <a:solidFill>
                  <a:schemeClr val="tx1"/>
                </a:solidFill>
                <a:latin typeface="Arial" panose="020B0604020202020204" pitchFamily="34" charset="0"/>
                <a:ea typeface="ヒラギノ角ゴ Pro W3" pitchFamily="36" charset="-128"/>
              </a:defRPr>
            </a:lvl2pPr>
            <a:lvl3pPr marL="1143000" indent="-228600">
              <a:defRPr sz="2400">
                <a:solidFill>
                  <a:schemeClr val="tx1"/>
                </a:solidFill>
                <a:latin typeface="Arial" panose="020B0604020202020204" pitchFamily="34" charset="0"/>
                <a:ea typeface="ヒラギノ角ゴ Pro W3" pitchFamily="36" charset="-128"/>
              </a:defRPr>
            </a:lvl3pPr>
            <a:lvl4pPr marL="1600200" indent="-228600">
              <a:defRPr sz="2400">
                <a:solidFill>
                  <a:schemeClr val="tx1"/>
                </a:solidFill>
                <a:latin typeface="Arial" panose="020B0604020202020204" pitchFamily="34" charset="0"/>
                <a:ea typeface="ヒラギノ角ゴ Pro W3" pitchFamily="36" charset="-128"/>
              </a:defRPr>
            </a:lvl4pPr>
            <a:lvl5pPr marL="2057400" indent="-228600">
              <a:defRPr sz="2400">
                <a:solidFill>
                  <a:schemeClr val="tx1"/>
                </a:solidFill>
                <a:latin typeface="Arial" panose="020B0604020202020204" pitchFamily="34" charset="0"/>
                <a:ea typeface="ヒラギノ角ゴ Pro W3" pitchFamily="3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9pPr>
          </a:lstStyle>
          <a:p>
            <a:fld id="{1472F8E2-0FB7-4BB8-A052-273738E117F4}" type="slidenum">
              <a:rPr lang="en-US" altLang="en-US" sz="1200"/>
              <a:pPr/>
              <a:t>65</a:t>
            </a:fld>
            <a:endParaRPr lang="en-US" altLang="en-US" sz="1200"/>
          </a:p>
        </p:txBody>
      </p:sp>
    </p:spTree>
    <p:extLst>
      <p:ext uri="{BB962C8B-B14F-4D97-AF65-F5344CB8AC3E}">
        <p14:creationId xmlns:p14="http://schemas.microsoft.com/office/powerpoint/2010/main" val="26500198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smtClean="0"/>
              <a:t>66</a:t>
            </a:fld>
            <a:endParaRPr lang="en-US"/>
          </a:p>
        </p:txBody>
      </p:sp>
    </p:spTree>
    <p:extLst>
      <p:ext uri="{BB962C8B-B14F-4D97-AF65-F5344CB8AC3E}">
        <p14:creationId xmlns:p14="http://schemas.microsoft.com/office/powerpoint/2010/main" val="4057877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50D927-D789-4726-905B-FAD9559B7D7C}" type="slidenum">
              <a:rPr lang="en-US" smtClean="0"/>
              <a:t>69</a:t>
            </a:fld>
            <a:endParaRPr lang="en-US"/>
          </a:p>
        </p:txBody>
      </p:sp>
    </p:spTree>
    <p:extLst>
      <p:ext uri="{BB962C8B-B14F-4D97-AF65-F5344CB8AC3E}">
        <p14:creationId xmlns:p14="http://schemas.microsoft.com/office/powerpoint/2010/main" val="15494657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2400">
                <a:solidFill>
                  <a:schemeClr val="tx1"/>
                </a:solidFill>
                <a:latin typeface="Arial" panose="020B0604020202020204" pitchFamily="34" charset="0"/>
                <a:ea typeface="ヒラギノ角ゴ Pro W3" pitchFamily="36" charset="-128"/>
              </a:defRPr>
            </a:lvl1pPr>
            <a:lvl2pPr marL="742950" indent="-285750" defTabSz="912813">
              <a:defRPr sz="2400">
                <a:solidFill>
                  <a:schemeClr val="tx1"/>
                </a:solidFill>
                <a:latin typeface="Arial" panose="020B0604020202020204" pitchFamily="34" charset="0"/>
                <a:ea typeface="ヒラギノ角ゴ Pro W3" pitchFamily="36" charset="-128"/>
              </a:defRPr>
            </a:lvl2pPr>
            <a:lvl3pPr marL="1143000" indent="-228600" defTabSz="912813">
              <a:defRPr sz="2400">
                <a:solidFill>
                  <a:schemeClr val="tx1"/>
                </a:solidFill>
                <a:latin typeface="Arial" panose="020B0604020202020204" pitchFamily="34" charset="0"/>
                <a:ea typeface="ヒラギノ角ゴ Pro W3" pitchFamily="36" charset="-128"/>
              </a:defRPr>
            </a:lvl3pPr>
            <a:lvl4pPr marL="1600200" indent="-228600" defTabSz="912813">
              <a:defRPr sz="2400">
                <a:solidFill>
                  <a:schemeClr val="tx1"/>
                </a:solidFill>
                <a:latin typeface="Arial" panose="020B0604020202020204" pitchFamily="34" charset="0"/>
                <a:ea typeface="ヒラギノ角ゴ Pro W3" pitchFamily="36" charset="-128"/>
              </a:defRPr>
            </a:lvl4pPr>
            <a:lvl5pPr marL="2057400" indent="-228600" defTabSz="912813">
              <a:defRPr sz="2400">
                <a:solidFill>
                  <a:schemeClr val="tx1"/>
                </a:solidFill>
                <a:latin typeface="Arial" panose="020B0604020202020204" pitchFamily="34" charset="0"/>
                <a:ea typeface="ヒラギノ角ゴ Pro W3" pitchFamily="36"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9pPr>
          </a:lstStyle>
          <a:p>
            <a:pPr eaLnBrk="1" hangingPunct="1"/>
            <a:fld id="{6CCDAA35-C4BB-414D-95CC-A480E8EB3BFA}" type="slidenum">
              <a:rPr lang="en-US" altLang="en-US" sz="1200">
                <a:cs typeface="Arial" panose="020B0604020202020204" pitchFamily="34" charset="0"/>
              </a:rPr>
              <a:pPr eaLnBrk="1" hangingPunct="1"/>
              <a:t>70</a:t>
            </a:fld>
            <a:endParaRPr lang="en-US" altLang="en-US" sz="1200">
              <a:cs typeface="Arial" panose="020B0604020202020204"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ea typeface="ヒラギノ角ゴ Pro W3" pitchFamily="36" charset="-128"/>
                <a:cs typeface="Arial" panose="020B0604020202020204" pitchFamily="34" charset="0"/>
              </a:rPr>
              <a:t> </a:t>
            </a:r>
            <a:r>
              <a:rPr lang="en-US" altLang="en-US" smtClean="0">
                <a:latin typeface="Arial" panose="020B0604020202020204" pitchFamily="34" charset="0"/>
                <a:ea typeface="ヒラギノ角ゴ Pro W3" pitchFamily="36" charset="-128"/>
                <a:cs typeface="Arial" panose="020B0604020202020204" pitchFamily="34" charset="0"/>
              </a:rPr>
              <a:t>Figure 11. </a:t>
            </a:r>
            <a:r>
              <a:rPr lang="en-US" altLang="en-US" dirty="0" smtClean="0">
                <a:latin typeface="Arial" panose="020B0604020202020204" pitchFamily="34" charset="0"/>
                <a:ea typeface="ヒラギノ角ゴ Pro W3" pitchFamily="36" charset="-128"/>
                <a:cs typeface="Arial" panose="020B0604020202020204" pitchFamily="34" charset="0"/>
              </a:rPr>
              <a:t>6</a:t>
            </a:r>
            <a:r>
              <a:rPr lang="en-US" altLang="en-US" baseline="0" dirty="0" smtClean="0">
                <a:latin typeface="Arial" panose="020B0604020202020204" pitchFamily="34" charset="0"/>
                <a:ea typeface="ヒラギノ角ゴ Pro W3" pitchFamily="36" charset="-128"/>
                <a:cs typeface="Arial" panose="020B0604020202020204" pitchFamily="34" charset="0"/>
              </a:rPr>
              <a:t> Abridged Brief Experimental Analysis</a:t>
            </a:r>
            <a:endParaRPr lang="en-US" altLang="en-US" dirty="0" smtClean="0">
              <a:latin typeface="Arial" panose="020B0604020202020204" pitchFamily="34" charset="0"/>
              <a:ea typeface="ヒラギノ角ゴ Pro W3" pitchFamily="36" charset="-128"/>
              <a:cs typeface="Arial" panose="020B0604020202020204" pitchFamily="34" charset="0"/>
            </a:endParaRPr>
          </a:p>
        </p:txBody>
      </p:sp>
    </p:spTree>
    <p:extLst>
      <p:ext uri="{BB962C8B-B14F-4D97-AF65-F5344CB8AC3E}">
        <p14:creationId xmlns:p14="http://schemas.microsoft.com/office/powerpoint/2010/main" val="2774669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Progress through all stages – notably tier 2 is provided </a:t>
            </a:r>
            <a:r>
              <a:rPr lang="en-US" baseline="0" smtClean="0"/>
              <a:t>before tier 3</a:t>
            </a:r>
            <a:endParaRPr lang="en-US"/>
          </a:p>
        </p:txBody>
      </p:sp>
      <p:sp>
        <p:nvSpPr>
          <p:cNvPr id="4" name="Slide Number Placeholder 3"/>
          <p:cNvSpPr>
            <a:spLocks noGrp="1"/>
          </p:cNvSpPr>
          <p:nvPr>
            <p:ph type="sldNum" sz="quarter" idx="10"/>
          </p:nvPr>
        </p:nvSpPr>
        <p:spPr/>
        <p:txBody>
          <a:bodyPr/>
          <a:lstStyle/>
          <a:p>
            <a:fld id="{F73D5B37-44BD-4856-8D41-F2072843123D}" type="slidenum">
              <a:rPr lang="en-US" smtClean="0"/>
              <a:t>9</a:t>
            </a:fld>
            <a:endParaRPr lang="en-US"/>
          </a:p>
        </p:txBody>
      </p:sp>
    </p:spTree>
    <p:extLst>
      <p:ext uri="{BB962C8B-B14F-4D97-AF65-F5344CB8AC3E}">
        <p14:creationId xmlns:p14="http://schemas.microsoft.com/office/powerpoint/2010/main" val="7630283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EAFDC3-DCE6-4635-98EB-721BFE240C66}" type="slidenum">
              <a:rPr lang="en-US" altLang="en-US" smtClean="0"/>
              <a:pPr>
                <a:spcBef>
                  <a:spcPct val="0"/>
                </a:spcBef>
              </a:pPr>
              <a:t>72</a:t>
            </a:fld>
            <a:endParaRPr lang="en-US" altLang="en-US" smtClean="0"/>
          </a:p>
        </p:txBody>
      </p:sp>
    </p:spTree>
    <p:extLst>
      <p:ext uri="{BB962C8B-B14F-4D97-AF65-F5344CB8AC3E}">
        <p14:creationId xmlns:p14="http://schemas.microsoft.com/office/powerpoint/2010/main" val="25476441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r>
              <a:rPr lang="en-US" baseline="30000" dirty="0" smtClean="0"/>
              <a:t>rd</a:t>
            </a:r>
            <a:r>
              <a:rPr lang="en-US" dirty="0" smtClean="0"/>
              <a:t> </a:t>
            </a:r>
            <a:r>
              <a:rPr lang="en-US" smtClean="0"/>
              <a:t>grade GOM</a:t>
            </a:r>
          </a:p>
          <a:p>
            <a:endParaRPr lang="en-US" dirty="0"/>
          </a:p>
        </p:txBody>
      </p:sp>
      <p:sp>
        <p:nvSpPr>
          <p:cNvPr id="4" name="Slide Number Placeholder 3"/>
          <p:cNvSpPr>
            <a:spLocks noGrp="1"/>
          </p:cNvSpPr>
          <p:nvPr>
            <p:ph type="sldNum" sz="quarter" idx="10"/>
          </p:nvPr>
        </p:nvSpPr>
        <p:spPr/>
        <p:txBody>
          <a:bodyPr/>
          <a:lstStyle/>
          <a:p>
            <a:fld id="{4C9A2792-58B4-4D9F-8D42-F09F81786FE1}" type="slidenum">
              <a:rPr lang="en-US" smtClean="0"/>
              <a:t>73</a:t>
            </a:fld>
            <a:endParaRPr lang="en-US"/>
          </a:p>
        </p:txBody>
      </p:sp>
    </p:spTree>
    <p:extLst>
      <p:ext uri="{BB962C8B-B14F-4D97-AF65-F5344CB8AC3E}">
        <p14:creationId xmlns:p14="http://schemas.microsoft.com/office/powerpoint/2010/main" val="20406613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Math Fact (single digit computation errors)</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Procedural (misapplication or lack of knowledge of procedural steps)</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Visual-Spatial/Visual Monitoring (misreading numbers, column alignment, or inadequate spacing of written work)</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Switch  (difficulty switching between two or more operations)</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4C9A2792-58B4-4D9F-8D42-F09F81786FE1}" type="slidenum">
              <a:rPr lang="en-US" smtClean="0"/>
              <a:t>75</a:t>
            </a:fld>
            <a:endParaRPr lang="en-US"/>
          </a:p>
        </p:txBody>
      </p:sp>
    </p:spTree>
    <p:extLst>
      <p:ext uri="{BB962C8B-B14F-4D97-AF65-F5344CB8AC3E}">
        <p14:creationId xmlns:p14="http://schemas.microsoft.com/office/powerpoint/2010/main" val="9995905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Math Fact (single digit computation errors)</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Procedural (misapplication or lack of knowledge of procedural steps)</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Visual-Spatial/Visual Monitoring (misreading numbers, column alignment, or inadequate spacing of written work)</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Switch  (difficulty switching between two or more operations)</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4C9A2792-58B4-4D9F-8D42-F09F81786FE1}" type="slidenum">
              <a:rPr lang="en-US" smtClean="0"/>
              <a:t>76</a:t>
            </a:fld>
            <a:endParaRPr lang="en-US"/>
          </a:p>
        </p:txBody>
      </p:sp>
    </p:spTree>
    <p:extLst>
      <p:ext uri="{BB962C8B-B14F-4D97-AF65-F5344CB8AC3E}">
        <p14:creationId xmlns:p14="http://schemas.microsoft.com/office/powerpoint/2010/main" val="21479165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can identify if students transpose words,</a:t>
            </a:r>
            <a:r>
              <a:rPr lang="en-US" baseline="0" dirty="0" smtClean="0"/>
              <a:t> attend only to initial sounds, guess – SEE NCII</a:t>
            </a:r>
            <a:endParaRPr lang="en-US" dirty="0"/>
          </a:p>
        </p:txBody>
      </p:sp>
      <p:sp>
        <p:nvSpPr>
          <p:cNvPr id="4" name="Slide Number Placeholder 3"/>
          <p:cNvSpPr>
            <a:spLocks noGrp="1"/>
          </p:cNvSpPr>
          <p:nvPr>
            <p:ph type="sldNum" sz="quarter" idx="10"/>
          </p:nvPr>
        </p:nvSpPr>
        <p:spPr/>
        <p:txBody>
          <a:bodyPr/>
          <a:lstStyle/>
          <a:p>
            <a:fld id="{F73D5B37-44BD-4856-8D41-F2072843123D}" type="slidenum">
              <a:rPr lang="en-US" smtClean="0"/>
              <a:t>77</a:t>
            </a:fld>
            <a:endParaRPr lang="en-US"/>
          </a:p>
        </p:txBody>
      </p:sp>
    </p:spTree>
    <p:extLst>
      <p:ext uri="{BB962C8B-B14F-4D97-AF65-F5344CB8AC3E}">
        <p14:creationId xmlns:p14="http://schemas.microsoft.com/office/powerpoint/2010/main" val="37147380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should you DO? </a:t>
            </a:r>
          </a:p>
          <a:p>
            <a:pPr marL="171450" indent="-171450">
              <a:buFont typeface="Arial" panose="020B0604020202020204" pitchFamily="34" charset="0"/>
              <a:buChar char="•"/>
            </a:pPr>
            <a:r>
              <a:rPr lang="en-US" dirty="0" smtClean="0"/>
              <a:t>Strength</a:t>
            </a:r>
            <a:r>
              <a:rPr lang="en-US" baseline="0" dirty="0" smtClean="0"/>
              <a:t> options: increase dose (frequency, total duration, length of session), change assistance (consider how the information is delivered, instructional match, acquisition and fluency), change grouping – integrate student with new group with homogenous skills, reduce group size</a:t>
            </a:r>
          </a:p>
          <a:p>
            <a:pPr marL="171450" indent="-171450">
              <a:buFont typeface="Arial" panose="020B0604020202020204" pitchFamily="34" charset="0"/>
              <a:buChar char="•"/>
            </a:pPr>
            <a:r>
              <a:rPr lang="en-US" baseline="0" dirty="0" smtClean="0"/>
              <a:t>Complexity options: alter intervention components, adjust target skill – slice back, reduce set size, consider sequence of materials</a:t>
            </a:r>
          </a:p>
          <a:p>
            <a:pPr marL="171450" indent="-171450">
              <a:buFont typeface="Arial" panose="020B0604020202020204" pitchFamily="34" charset="0"/>
              <a:buChar char="•"/>
            </a:pPr>
            <a:r>
              <a:rPr lang="en-US" baseline="0" dirty="0" smtClean="0"/>
              <a:t>In this case: Because the student is making progress, albeit below the goal line, consider increasing the frequency of these sessions per week and possibly adding goal setting (daily and target goals), choice, or reinforcement </a:t>
            </a:r>
            <a:endParaRPr lang="en-US" dirty="0"/>
          </a:p>
        </p:txBody>
      </p:sp>
      <p:sp>
        <p:nvSpPr>
          <p:cNvPr id="4" name="Slide Number Placeholder 3"/>
          <p:cNvSpPr>
            <a:spLocks noGrp="1"/>
          </p:cNvSpPr>
          <p:nvPr>
            <p:ph type="sldNum" sz="quarter" idx="10"/>
          </p:nvPr>
        </p:nvSpPr>
        <p:spPr/>
        <p:txBody>
          <a:bodyPr/>
          <a:lstStyle/>
          <a:p>
            <a:fld id="{F73D5B37-44BD-4856-8D41-F2072843123D}" type="slidenum">
              <a:rPr lang="en-US" smtClean="0"/>
              <a:t>80</a:t>
            </a:fld>
            <a:endParaRPr lang="en-US"/>
          </a:p>
        </p:txBody>
      </p:sp>
    </p:spTree>
    <p:extLst>
      <p:ext uri="{BB962C8B-B14F-4D97-AF65-F5344CB8AC3E}">
        <p14:creationId xmlns:p14="http://schemas.microsoft.com/office/powerpoint/2010/main" val="24006930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should you DO? </a:t>
            </a:r>
          </a:p>
          <a:p>
            <a:pPr marL="171450" indent="-171450">
              <a:buFont typeface="Arial" panose="020B0604020202020204" pitchFamily="34" charset="0"/>
              <a:buChar char="•"/>
            </a:pPr>
            <a:r>
              <a:rPr lang="en-US" dirty="0" smtClean="0"/>
              <a:t>Strength</a:t>
            </a:r>
            <a:r>
              <a:rPr lang="en-US" baseline="0" dirty="0" smtClean="0"/>
              <a:t> options: increase dose (frequency, total duration, length of session), change assistance (consider how the information is delivered, instructional match, acquisition and fluency), change grouping – integrate student with new group with homogenous skills, reduce group size</a:t>
            </a:r>
          </a:p>
          <a:p>
            <a:pPr marL="171450" indent="-171450">
              <a:buFont typeface="Arial" panose="020B0604020202020204" pitchFamily="34" charset="0"/>
              <a:buChar char="•"/>
            </a:pPr>
            <a:r>
              <a:rPr lang="en-US" baseline="0" dirty="0" smtClean="0"/>
              <a:t>Complexity options: alter intervention components, adjust target skill – slice back, reduce set size, consider sequence of materials</a:t>
            </a:r>
          </a:p>
          <a:p>
            <a:pPr marL="171450" indent="-171450">
              <a:buFont typeface="Arial" panose="020B0604020202020204" pitchFamily="34" charset="0"/>
              <a:buChar char="•"/>
            </a:pPr>
            <a:r>
              <a:rPr lang="en-US" baseline="0" dirty="0" smtClean="0"/>
              <a:t>In this case: This student is not making meaningful progress. Assuming there are no issues with absenteeism or integrity adjusting the target skill (are pre-requisite skills mastered? Is too much material presented at once? Should the task be altered such that concrete representations are used)? Other considerations include: (a) increase time in session and increase frequency per week, (b)  reducing group size assuming this student has more intense needs or change groups to ensure that his needs are similar to his group.</a:t>
            </a:r>
            <a:endParaRPr lang="en-US" dirty="0" smtClean="0"/>
          </a:p>
          <a:p>
            <a:endParaRPr lang="en-US" dirty="0"/>
          </a:p>
        </p:txBody>
      </p:sp>
      <p:sp>
        <p:nvSpPr>
          <p:cNvPr id="4" name="Slide Number Placeholder 3"/>
          <p:cNvSpPr>
            <a:spLocks noGrp="1"/>
          </p:cNvSpPr>
          <p:nvPr>
            <p:ph type="sldNum" sz="quarter" idx="10"/>
          </p:nvPr>
        </p:nvSpPr>
        <p:spPr/>
        <p:txBody>
          <a:bodyPr/>
          <a:lstStyle/>
          <a:p>
            <a:fld id="{F73D5B37-44BD-4856-8D41-F2072843123D}" type="slidenum">
              <a:rPr lang="en-US" smtClean="0"/>
              <a:t>81</a:t>
            </a:fld>
            <a:endParaRPr lang="en-US"/>
          </a:p>
        </p:txBody>
      </p:sp>
    </p:spTree>
    <p:extLst>
      <p:ext uri="{BB962C8B-B14F-4D97-AF65-F5344CB8AC3E}">
        <p14:creationId xmlns:p14="http://schemas.microsoft.com/office/powerpoint/2010/main" val="28586614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ヒラギノ角ゴ Pro W3" pitchFamily="36" charset="-128"/>
            </a:endParaRP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36" charset="-128"/>
              </a:defRPr>
            </a:lvl1pPr>
            <a:lvl2pPr marL="742950" indent="-285750">
              <a:defRPr sz="2400">
                <a:solidFill>
                  <a:schemeClr val="tx1"/>
                </a:solidFill>
                <a:latin typeface="Arial" panose="020B0604020202020204" pitchFamily="34" charset="0"/>
                <a:ea typeface="ヒラギノ角ゴ Pro W3" pitchFamily="36" charset="-128"/>
              </a:defRPr>
            </a:lvl2pPr>
            <a:lvl3pPr marL="1143000" indent="-228600">
              <a:defRPr sz="2400">
                <a:solidFill>
                  <a:schemeClr val="tx1"/>
                </a:solidFill>
                <a:latin typeface="Arial" panose="020B0604020202020204" pitchFamily="34" charset="0"/>
                <a:ea typeface="ヒラギノ角ゴ Pro W3" pitchFamily="36" charset="-128"/>
              </a:defRPr>
            </a:lvl3pPr>
            <a:lvl4pPr marL="1600200" indent="-228600">
              <a:defRPr sz="2400">
                <a:solidFill>
                  <a:schemeClr val="tx1"/>
                </a:solidFill>
                <a:latin typeface="Arial" panose="020B0604020202020204" pitchFamily="34" charset="0"/>
                <a:ea typeface="ヒラギノ角ゴ Pro W3" pitchFamily="36" charset="-128"/>
              </a:defRPr>
            </a:lvl4pPr>
            <a:lvl5pPr marL="2057400" indent="-228600">
              <a:defRPr sz="2400">
                <a:solidFill>
                  <a:schemeClr val="tx1"/>
                </a:solidFill>
                <a:latin typeface="Arial" panose="020B0604020202020204" pitchFamily="34" charset="0"/>
                <a:ea typeface="ヒラギノ角ゴ Pro W3" pitchFamily="3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9pPr>
          </a:lstStyle>
          <a:p>
            <a:fld id="{B85B87FA-EDCB-421A-8207-54C6CF2B09C9}" type="slidenum">
              <a:rPr lang="en-US" altLang="en-US" sz="1200"/>
              <a:pPr/>
              <a:t>82</a:t>
            </a:fld>
            <a:endParaRPr lang="en-US" altLang="en-US" sz="1200"/>
          </a:p>
        </p:txBody>
      </p:sp>
    </p:spTree>
    <p:extLst>
      <p:ext uri="{BB962C8B-B14F-4D97-AF65-F5344CB8AC3E}">
        <p14:creationId xmlns:p14="http://schemas.microsoft.com/office/powerpoint/2010/main" val="8675807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24F0ED-3ACA-40FD-99E4-05D821A6F786}" type="slidenum">
              <a:rPr lang="en-US" smtClean="0"/>
              <a:t>83</a:t>
            </a:fld>
            <a:endParaRPr lang="en-US"/>
          </a:p>
        </p:txBody>
      </p:sp>
    </p:spTree>
    <p:extLst>
      <p:ext uri="{BB962C8B-B14F-4D97-AF65-F5344CB8AC3E}">
        <p14:creationId xmlns:p14="http://schemas.microsoft.com/office/powerpoint/2010/main" val="2578946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0D927-D789-4726-905B-FAD9559B7D7C}" type="slidenum">
              <a:rPr lang="en-US" smtClean="0"/>
              <a:t>86</a:t>
            </a:fld>
            <a:endParaRPr lang="en-US"/>
          </a:p>
        </p:txBody>
      </p:sp>
    </p:spTree>
    <p:extLst>
      <p:ext uri="{BB962C8B-B14F-4D97-AF65-F5344CB8AC3E}">
        <p14:creationId xmlns:p14="http://schemas.microsoft.com/office/powerpoint/2010/main" val="1955928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Progress through all stages – notably tier 2 is provided before tier 3</a:t>
            </a:r>
          </a:p>
          <a:p>
            <a:r>
              <a:rPr lang="en-US" dirty="0" smtClean="0"/>
              <a:t>This randomized controlled experiment compared the efficacy of two response-to-intervention (RTI) models—typical RTI and dynamic RTI—and included 34 first-grade classrooms (n = 522 students) across 10 socioeconomically and culturally diverse schools. Typical RTI was designed to follow the two-stage RTI decision rules that wait to assess response to Tier 1 in many districts, whereas dynamic RTI provided Tier 2 or Tier 3 interventions immediately according to students’ initial screening results. Interventions were identical across conditions except for when intervention began. Reading assessments included letter-sound, word, passage reading, and teacher-reported severity of reading difficulties. An intent-to-treat analysis based on multilevel modeling indicated an overall effect favoring the dynamic RTI condition (d = .36); growth curve analyses demonstrated that students in dynamic RTI showed an immediate score advantage and that effects accumulated across the year. Analyses of standard score outcomes confirmed that students in the dynamic condition who received Tier 2 and Tier 3 ended the study with significantly higher reading performances than students in the typical condition. Implications for RTI implementation practice and future research are discussed</a:t>
            </a:r>
            <a:endParaRPr lang="en-US" dirty="0"/>
          </a:p>
        </p:txBody>
      </p:sp>
      <p:sp>
        <p:nvSpPr>
          <p:cNvPr id="4" name="Slide Number Placeholder 3"/>
          <p:cNvSpPr>
            <a:spLocks noGrp="1"/>
          </p:cNvSpPr>
          <p:nvPr>
            <p:ph type="sldNum" sz="quarter" idx="10"/>
          </p:nvPr>
        </p:nvSpPr>
        <p:spPr/>
        <p:txBody>
          <a:bodyPr/>
          <a:lstStyle/>
          <a:p>
            <a:fld id="{F73D5B37-44BD-4856-8D41-F2072843123D}" type="slidenum">
              <a:rPr lang="en-US" smtClean="0"/>
              <a:t>10</a:t>
            </a:fld>
            <a:endParaRPr lang="en-US"/>
          </a:p>
        </p:txBody>
      </p:sp>
    </p:spTree>
    <p:extLst>
      <p:ext uri="{BB962C8B-B14F-4D97-AF65-F5344CB8AC3E}">
        <p14:creationId xmlns:p14="http://schemas.microsoft.com/office/powerpoint/2010/main" val="3325054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 yes we know this that</a:t>
            </a:r>
            <a:r>
              <a:rPr lang="en-US" baseline="0" dirty="0" smtClean="0"/>
              <a:t> is why we have tier 3….but</a:t>
            </a:r>
            <a:endParaRPr lang="en-US" dirty="0"/>
          </a:p>
        </p:txBody>
      </p:sp>
      <p:sp>
        <p:nvSpPr>
          <p:cNvPr id="4" name="Slide Number Placeholder 3"/>
          <p:cNvSpPr>
            <a:spLocks noGrp="1"/>
          </p:cNvSpPr>
          <p:nvPr>
            <p:ph type="sldNum" sz="quarter" idx="10"/>
          </p:nvPr>
        </p:nvSpPr>
        <p:spPr/>
        <p:txBody>
          <a:bodyPr/>
          <a:lstStyle/>
          <a:p>
            <a:fld id="{F73D5B37-44BD-4856-8D41-F2072843123D}" type="slidenum">
              <a:rPr lang="en-US" smtClean="0"/>
              <a:t>13</a:t>
            </a:fld>
            <a:endParaRPr lang="en-US"/>
          </a:p>
        </p:txBody>
      </p:sp>
    </p:spTree>
    <p:extLst>
      <p:ext uri="{BB962C8B-B14F-4D97-AF65-F5344CB8AC3E}">
        <p14:creationId xmlns:p14="http://schemas.microsoft.com/office/powerpoint/2010/main" val="1930687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Definition of this</a:t>
            </a:r>
            <a:r>
              <a:rPr lang="en-US" baseline="0" dirty="0" smtClean="0"/>
              <a:t> construct is relatively illusive</a:t>
            </a:r>
            <a:r>
              <a:rPr lang="en-US" dirty="0" smtClean="0"/>
              <a:t>…delivered in a given time;</a:t>
            </a:r>
          </a:p>
          <a:p>
            <a:r>
              <a:rPr lang="en-US" dirty="0" smtClean="0"/>
              <a:t>Gresham (1991)</a:t>
            </a:r>
            <a:r>
              <a:rPr lang="en-US" baseline="0" dirty="0" smtClean="0"/>
              <a:t> – a given intervention will change a problem situation;</a:t>
            </a:r>
          </a:p>
          <a:p>
            <a:r>
              <a:rPr lang="en-US" baseline="0" dirty="0" smtClean="0"/>
              <a:t>Implication &gt; intense better the outcome</a:t>
            </a:r>
            <a:endParaRPr lang="en-US" dirty="0" smtClean="0"/>
          </a:p>
          <a:p>
            <a:endParaRPr lang="en-US" dirty="0"/>
          </a:p>
        </p:txBody>
      </p:sp>
      <p:sp>
        <p:nvSpPr>
          <p:cNvPr id="4" name="Slide Number Placeholder 3"/>
          <p:cNvSpPr>
            <a:spLocks noGrp="1"/>
          </p:cNvSpPr>
          <p:nvPr>
            <p:ph type="sldNum" sz="quarter" idx="10"/>
          </p:nvPr>
        </p:nvSpPr>
        <p:spPr/>
        <p:txBody>
          <a:bodyPr/>
          <a:lstStyle/>
          <a:p>
            <a:fld id="{F73D5B37-44BD-4856-8D41-F2072843123D}" type="slidenum">
              <a:rPr lang="en-US" smtClean="0"/>
              <a:t>14</a:t>
            </a:fld>
            <a:endParaRPr lang="en-US"/>
          </a:p>
        </p:txBody>
      </p:sp>
    </p:spTree>
    <p:extLst>
      <p:ext uri="{BB962C8B-B14F-4D97-AF65-F5344CB8AC3E}">
        <p14:creationId xmlns:p14="http://schemas.microsoft.com/office/powerpoint/2010/main" val="688145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Mellard</a:t>
            </a:r>
            <a:r>
              <a:rPr lang="en-US" dirty="0" smtClean="0"/>
              <a:t> and colleagues</a:t>
            </a:r>
            <a:r>
              <a:rPr lang="en-US" baseline="0" dirty="0" smtClean="0"/>
              <a:t> (2010) in study of 41 schools using RTI approaches to instruction found that the primary difference in Tier 2 and 3 services was group size with tier 3 providing more 1:1 and tier 2 emphasizing small groups ranging from 2 to 10 students; no differentiation in dose; nearly all schools provided </a:t>
            </a:r>
            <a:r>
              <a:rPr lang="en-US" baseline="0" dirty="0" err="1" smtClean="0"/>
              <a:t>tx</a:t>
            </a:r>
            <a:r>
              <a:rPr lang="en-US" baseline="0" dirty="0" smtClean="0"/>
              <a:t> daily</a:t>
            </a:r>
          </a:p>
          <a:p>
            <a:endParaRPr lang="en-US" baseline="0" dirty="0" smtClean="0"/>
          </a:p>
          <a:p>
            <a:pPr defTabSz="944575"/>
            <a:r>
              <a:rPr lang="en-US" dirty="0" smtClean="0"/>
              <a:t>Found most</a:t>
            </a:r>
            <a:r>
              <a:rPr lang="en-US" baseline="0" dirty="0" smtClean="0"/>
              <a:t> often schools define intensity as group size (more at tier 3 1:1 Instruction) and instructor skills</a:t>
            </a:r>
            <a:endParaRPr lang="en-US" dirty="0" smtClean="0"/>
          </a:p>
          <a:p>
            <a:endParaRPr lang="en-US" dirty="0"/>
          </a:p>
        </p:txBody>
      </p:sp>
      <p:sp>
        <p:nvSpPr>
          <p:cNvPr id="4" name="Slide Number Placeholder 3"/>
          <p:cNvSpPr>
            <a:spLocks noGrp="1"/>
          </p:cNvSpPr>
          <p:nvPr>
            <p:ph type="sldNum" sz="quarter" idx="10"/>
          </p:nvPr>
        </p:nvSpPr>
        <p:spPr/>
        <p:txBody>
          <a:bodyPr/>
          <a:lstStyle/>
          <a:p>
            <a:fld id="{1FABEDC5-4CB2-41FD-AC06-C082168E34A0}" type="slidenum">
              <a:rPr lang="en-US" smtClean="0"/>
              <a:t>15</a:t>
            </a:fld>
            <a:endParaRPr lang="en-US"/>
          </a:p>
        </p:txBody>
      </p:sp>
    </p:spTree>
    <p:extLst>
      <p:ext uri="{BB962C8B-B14F-4D97-AF65-F5344CB8AC3E}">
        <p14:creationId xmlns:p14="http://schemas.microsoft.com/office/powerpoint/2010/main" val="615410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178" name="Picture 10" descr="UofM-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70175"/>
            <a:ext cx="9145588" cy="4187825"/>
          </a:xfrm>
          <a:prstGeom prst="rect">
            <a:avLst/>
          </a:prstGeom>
          <a:noFill/>
          <a:extLst>
            <a:ext uri="{909E8E84-426E-40DD-AFC4-6F175D3DCCD1}">
              <a14:hiddenFill xmlns:a14="http://schemas.microsoft.com/office/drawing/2010/main">
                <a:solidFill>
                  <a:srgbClr val="FFFFFF"/>
                </a:solidFill>
              </a14:hiddenFill>
            </a:ext>
          </a:extLst>
        </p:spPr>
      </p:pic>
      <p:sp>
        <p:nvSpPr>
          <p:cNvPr id="7171" name="Rectangle 3"/>
          <p:cNvSpPr>
            <a:spLocks noGrp="1" noChangeArrowheads="1"/>
          </p:cNvSpPr>
          <p:nvPr>
            <p:ph type="ctrTitle"/>
          </p:nvPr>
        </p:nvSpPr>
        <p:spPr>
          <a:xfrm>
            <a:off x="685800" y="914400"/>
            <a:ext cx="7772400" cy="1143000"/>
          </a:xfrm>
        </p:spPr>
        <p:txBody>
          <a:bodyPr/>
          <a:lstStyle>
            <a:lvl1pPr algn="ctr">
              <a:defRPr/>
            </a:lvl1pPr>
          </a:lstStyle>
          <a:p>
            <a:pPr lvl="0"/>
            <a:r>
              <a:rPr lang="en-US" noProof="0" dirty="0" smtClean="0"/>
              <a:t>Click to edit Master title style</a:t>
            </a:r>
          </a:p>
        </p:txBody>
      </p:sp>
      <p:sp>
        <p:nvSpPr>
          <p:cNvPr id="3" name="Text Placeholder 2"/>
          <p:cNvSpPr>
            <a:spLocks noGrp="1"/>
          </p:cNvSpPr>
          <p:nvPr>
            <p:ph type="body" sz="quarter" idx="10" hasCustomPrompt="1"/>
          </p:nvPr>
        </p:nvSpPr>
        <p:spPr>
          <a:xfrm>
            <a:off x="762000" y="4343401"/>
            <a:ext cx="7772400" cy="685800"/>
          </a:xfrm>
        </p:spPr>
        <p:txBody>
          <a:bodyPr/>
          <a:lstStyle>
            <a:lvl1pPr marL="0" indent="0" algn="ctr">
              <a:buNone/>
              <a:defRPr baseline="0"/>
            </a:lvl1pPr>
          </a:lstStyle>
          <a:p>
            <a:pPr lvl="0"/>
            <a:r>
              <a:rPr lang="en-US" dirty="0" smtClean="0"/>
              <a:t>Click to edit authors</a:t>
            </a:r>
            <a:endParaRPr lang="en-US" dirty="0"/>
          </a:p>
        </p:txBody>
      </p:sp>
      <p:sp>
        <p:nvSpPr>
          <p:cNvPr id="6" name="Rectangle 2"/>
          <p:cNvSpPr txBox="1">
            <a:spLocks noChangeArrowheads="1"/>
          </p:cNvSpPr>
          <p:nvPr userDrawn="1"/>
        </p:nvSpPr>
        <p:spPr bwMode="auto">
          <a:xfrm>
            <a:off x="1752600" y="4953000"/>
            <a:ext cx="56388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rgbClr val="8C1919"/>
                </a:solidFill>
                <a:latin typeface="+mj-lt"/>
                <a:ea typeface="+mj-ea"/>
                <a:cs typeface="+mj-cs"/>
              </a:defRPr>
            </a:lvl1pPr>
            <a:lvl2pPr algn="l" rtl="0" eaLnBrk="1" fontAlgn="base" hangingPunct="1">
              <a:spcBef>
                <a:spcPct val="0"/>
              </a:spcBef>
              <a:spcAft>
                <a:spcPct val="0"/>
              </a:spcAft>
              <a:defRPr sz="4400">
                <a:solidFill>
                  <a:srgbClr val="8C1919"/>
                </a:solidFill>
                <a:latin typeface="Arial" charset="0"/>
                <a:ea typeface="ＭＳ Ｐゴシック" pitchFamily="8" charset="-128"/>
              </a:defRPr>
            </a:lvl2pPr>
            <a:lvl3pPr algn="l" rtl="0" eaLnBrk="1" fontAlgn="base" hangingPunct="1">
              <a:spcBef>
                <a:spcPct val="0"/>
              </a:spcBef>
              <a:spcAft>
                <a:spcPct val="0"/>
              </a:spcAft>
              <a:defRPr sz="4400">
                <a:solidFill>
                  <a:srgbClr val="8C1919"/>
                </a:solidFill>
                <a:latin typeface="Arial" charset="0"/>
                <a:ea typeface="ＭＳ Ｐゴシック" pitchFamily="8" charset="-128"/>
              </a:defRPr>
            </a:lvl3pPr>
            <a:lvl4pPr algn="l" rtl="0" eaLnBrk="1" fontAlgn="base" hangingPunct="1">
              <a:spcBef>
                <a:spcPct val="0"/>
              </a:spcBef>
              <a:spcAft>
                <a:spcPct val="0"/>
              </a:spcAft>
              <a:defRPr sz="4400">
                <a:solidFill>
                  <a:srgbClr val="8C1919"/>
                </a:solidFill>
                <a:latin typeface="Arial" charset="0"/>
                <a:ea typeface="ＭＳ Ｐゴシック" pitchFamily="8" charset="-128"/>
              </a:defRPr>
            </a:lvl4pPr>
            <a:lvl5pPr algn="l" rtl="0" eaLnBrk="1" fontAlgn="base" hangingPunct="1">
              <a:spcBef>
                <a:spcPct val="0"/>
              </a:spcBef>
              <a:spcAft>
                <a:spcPct val="0"/>
              </a:spcAft>
              <a:defRPr sz="4400">
                <a:solidFill>
                  <a:srgbClr val="8C1919"/>
                </a:solidFill>
                <a:latin typeface="Arial" charset="0"/>
                <a:ea typeface="ＭＳ Ｐゴシック" pitchFamily="8" charset="-128"/>
              </a:defRPr>
            </a:lvl5pPr>
            <a:lvl6pPr marL="457200" algn="l" rtl="0" eaLnBrk="1" fontAlgn="base" hangingPunct="1">
              <a:spcBef>
                <a:spcPct val="0"/>
              </a:spcBef>
              <a:spcAft>
                <a:spcPct val="0"/>
              </a:spcAft>
              <a:defRPr sz="4400">
                <a:solidFill>
                  <a:srgbClr val="8C1919"/>
                </a:solidFill>
                <a:latin typeface="Arial" charset="0"/>
                <a:ea typeface="ＭＳ Ｐゴシック" pitchFamily="8" charset="-128"/>
              </a:defRPr>
            </a:lvl6pPr>
            <a:lvl7pPr marL="914400" algn="l" rtl="0" eaLnBrk="1" fontAlgn="base" hangingPunct="1">
              <a:spcBef>
                <a:spcPct val="0"/>
              </a:spcBef>
              <a:spcAft>
                <a:spcPct val="0"/>
              </a:spcAft>
              <a:defRPr sz="4400">
                <a:solidFill>
                  <a:srgbClr val="8C1919"/>
                </a:solidFill>
                <a:latin typeface="Arial" charset="0"/>
                <a:ea typeface="ＭＳ Ｐゴシック" pitchFamily="8" charset="-128"/>
              </a:defRPr>
            </a:lvl7pPr>
            <a:lvl8pPr marL="1371600" algn="l" rtl="0" eaLnBrk="1" fontAlgn="base" hangingPunct="1">
              <a:spcBef>
                <a:spcPct val="0"/>
              </a:spcBef>
              <a:spcAft>
                <a:spcPct val="0"/>
              </a:spcAft>
              <a:defRPr sz="4400">
                <a:solidFill>
                  <a:srgbClr val="8C1919"/>
                </a:solidFill>
                <a:latin typeface="Arial" charset="0"/>
                <a:ea typeface="ＭＳ Ｐゴシック" pitchFamily="8" charset="-128"/>
              </a:defRPr>
            </a:lvl8pPr>
            <a:lvl9pPr marL="1828800" algn="l" rtl="0" eaLnBrk="1" fontAlgn="base" hangingPunct="1">
              <a:spcBef>
                <a:spcPct val="0"/>
              </a:spcBef>
              <a:spcAft>
                <a:spcPct val="0"/>
              </a:spcAft>
              <a:defRPr sz="4400">
                <a:solidFill>
                  <a:srgbClr val="8C1919"/>
                </a:solidFill>
                <a:latin typeface="Arial" charset="0"/>
                <a:ea typeface="ＭＳ Ｐゴシック" pitchFamily="8" charset="-128"/>
              </a:defRPr>
            </a:lvl9pPr>
          </a:lstStyle>
          <a:p>
            <a:pPr algn="ctr"/>
            <a:r>
              <a:rPr lang="en-US" sz="2800" kern="0" dirty="0" smtClean="0">
                <a:latin typeface="Cambria" panose="02040503050406030204" pitchFamily="18" charset="0"/>
              </a:rPr>
              <a:t>School Psychology Program </a:t>
            </a:r>
            <a:r>
              <a:rPr lang="en-US" sz="2800" kern="0" dirty="0" smtClean="0"/>
              <a:t/>
            </a:r>
            <a:br>
              <a:rPr lang="en-US" sz="2800" kern="0" dirty="0" smtClean="0"/>
            </a:br>
            <a:r>
              <a:rPr lang="en-US" sz="1800" kern="0" dirty="0" smtClean="0"/>
              <a:t>Department of Educational Psychology</a:t>
            </a:r>
            <a:endParaRPr lang="en-US" sz="1800" kern="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5435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381000"/>
            <a:ext cx="21717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81000"/>
            <a:ext cx="63627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4409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1A74E65-67CE-44FF-A520-582020A98111}" type="datetimeFigureOut">
              <a:rPr lang="en-US" smtClean="0"/>
              <a:t>1/25/2019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A1BB433-E561-4249-BCAD-6F5705FD58AA}" type="slidenum">
              <a:rPr lang="en-US" smtClean="0"/>
              <a:t>‹#›</a:t>
            </a:fld>
            <a:endParaRPr lang="en-US"/>
          </a:p>
        </p:txBody>
      </p:sp>
    </p:spTree>
    <p:extLst>
      <p:ext uri="{BB962C8B-B14F-4D97-AF65-F5344CB8AC3E}">
        <p14:creationId xmlns:p14="http://schemas.microsoft.com/office/powerpoint/2010/main" val="889207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1704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bwMode="auto">
          <a:xfrm>
            <a:off x="-1588" y="-37617"/>
            <a:ext cx="9296400" cy="3748225"/>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 charset="-128"/>
            </a:endParaRPr>
          </a:p>
        </p:txBody>
      </p:sp>
      <p:grpSp>
        <p:nvGrpSpPr>
          <p:cNvPr id="5" name="Group 4"/>
          <p:cNvGrpSpPr/>
          <p:nvPr userDrawn="1"/>
        </p:nvGrpSpPr>
        <p:grpSpPr>
          <a:xfrm>
            <a:off x="-76200" y="3710608"/>
            <a:ext cx="9371012" cy="3299791"/>
            <a:chOff x="-1588" y="3710609"/>
            <a:chExt cx="9145588" cy="3147392"/>
          </a:xfrm>
        </p:grpSpPr>
        <p:pic>
          <p:nvPicPr>
            <p:cNvPr id="6" name="Picture 10" descr="UofM-4"/>
            <p:cNvPicPr>
              <a:picLocks noChangeAspect="1" noChangeArrowheads="1"/>
            </p:cNvPicPr>
            <p:nvPr userDrawn="1"/>
          </p:nvPicPr>
          <p:blipFill rotWithShape="1">
            <a:blip r:embed="rId2">
              <a:lum/>
              <a:extLst>
                <a:ext uri="{28A0092B-C50C-407E-A947-70E740481C1C}">
                  <a14:useLocalDpi xmlns:a14="http://schemas.microsoft.com/office/drawing/2010/main" val="0"/>
                </a:ext>
              </a:extLst>
            </a:blip>
            <a:srcRect b="27218"/>
            <a:stretch/>
          </p:blipFill>
          <p:spPr bwMode="auto">
            <a:xfrm>
              <a:off x="-1588" y="3810001"/>
              <a:ext cx="9145588" cy="304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bwMode="auto">
            <a:xfrm>
              <a:off x="0" y="3710609"/>
              <a:ext cx="9144000" cy="3147392"/>
            </a:xfrm>
            <a:prstGeom prst="rect">
              <a:avLst/>
            </a:prstGeom>
            <a:solidFill>
              <a:schemeClr val="bg1">
                <a:alpha val="67000"/>
              </a:schemeClr>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 charset="-128"/>
              </a:endParaRPr>
            </a:p>
          </p:txBody>
        </p:sp>
      </p:gr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73994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447800"/>
            <a:ext cx="4267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267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0242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7225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58900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1785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56425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15060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9" name="Picture 15" descr="UofM-4b"/>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5588" cy="6761163"/>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228600" y="381000"/>
            <a:ext cx="86868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1447800"/>
            <a:ext cx="86868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TextBox 4"/>
          <p:cNvSpPr txBox="1"/>
          <p:nvPr userDrawn="1"/>
        </p:nvSpPr>
        <p:spPr>
          <a:xfrm>
            <a:off x="1981200" y="6172200"/>
            <a:ext cx="4191000" cy="369332"/>
          </a:xfrm>
          <a:prstGeom prst="rect">
            <a:avLst/>
          </a:prstGeom>
          <a:noFill/>
        </p:spPr>
        <p:txBody>
          <a:bodyPr wrap="square" rtlCol="0">
            <a:spAutoFit/>
          </a:bodyPr>
          <a:lstStyle/>
          <a:p>
            <a:r>
              <a:rPr lang="en-US" sz="1800" b="1" dirty="0" smtClean="0">
                <a:solidFill>
                  <a:srgbClr val="8C1919"/>
                </a:solidFill>
                <a:effectLst/>
                <a:latin typeface="Calisto MT" panose="02040603050505030304" pitchFamily="18" charset="0"/>
              </a:rPr>
              <a:t>Department of Educational Psychology</a:t>
            </a:r>
            <a:endParaRPr lang="en-US" sz="1800" b="1" dirty="0">
              <a:solidFill>
                <a:srgbClr val="8C1919"/>
              </a:solidFill>
              <a:effectLst/>
              <a:latin typeface="Calisto MT" panose="0204060305050503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fontAlgn="base" hangingPunct="1">
        <a:spcBef>
          <a:spcPct val="0"/>
        </a:spcBef>
        <a:spcAft>
          <a:spcPct val="0"/>
        </a:spcAft>
        <a:defRPr sz="4400">
          <a:solidFill>
            <a:srgbClr val="8C1919"/>
          </a:solidFill>
          <a:latin typeface="+mj-lt"/>
          <a:ea typeface="+mj-ea"/>
          <a:cs typeface="+mj-cs"/>
        </a:defRPr>
      </a:lvl1pPr>
      <a:lvl2pPr algn="l" rtl="0" eaLnBrk="1" fontAlgn="base" hangingPunct="1">
        <a:spcBef>
          <a:spcPct val="0"/>
        </a:spcBef>
        <a:spcAft>
          <a:spcPct val="0"/>
        </a:spcAft>
        <a:defRPr sz="4400">
          <a:solidFill>
            <a:srgbClr val="8C1919"/>
          </a:solidFill>
          <a:latin typeface="Arial" charset="0"/>
          <a:ea typeface="ＭＳ Ｐゴシック" pitchFamily="8" charset="-128"/>
        </a:defRPr>
      </a:lvl2pPr>
      <a:lvl3pPr algn="l" rtl="0" eaLnBrk="1" fontAlgn="base" hangingPunct="1">
        <a:spcBef>
          <a:spcPct val="0"/>
        </a:spcBef>
        <a:spcAft>
          <a:spcPct val="0"/>
        </a:spcAft>
        <a:defRPr sz="4400">
          <a:solidFill>
            <a:srgbClr val="8C1919"/>
          </a:solidFill>
          <a:latin typeface="Arial" charset="0"/>
          <a:ea typeface="ＭＳ Ｐゴシック" pitchFamily="8" charset="-128"/>
        </a:defRPr>
      </a:lvl3pPr>
      <a:lvl4pPr algn="l" rtl="0" eaLnBrk="1" fontAlgn="base" hangingPunct="1">
        <a:spcBef>
          <a:spcPct val="0"/>
        </a:spcBef>
        <a:spcAft>
          <a:spcPct val="0"/>
        </a:spcAft>
        <a:defRPr sz="4400">
          <a:solidFill>
            <a:srgbClr val="8C1919"/>
          </a:solidFill>
          <a:latin typeface="Arial" charset="0"/>
          <a:ea typeface="ＭＳ Ｐゴシック" pitchFamily="8" charset="-128"/>
        </a:defRPr>
      </a:lvl4pPr>
      <a:lvl5pPr algn="l" rtl="0" eaLnBrk="1" fontAlgn="base" hangingPunct="1">
        <a:spcBef>
          <a:spcPct val="0"/>
        </a:spcBef>
        <a:spcAft>
          <a:spcPct val="0"/>
        </a:spcAft>
        <a:defRPr sz="4400">
          <a:solidFill>
            <a:srgbClr val="8C1919"/>
          </a:solidFill>
          <a:latin typeface="Arial" charset="0"/>
          <a:ea typeface="ＭＳ Ｐゴシック" pitchFamily="8" charset="-128"/>
        </a:defRPr>
      </a:lvl5pPr>
      <a:lvl6pPr marL="457200" algn="l" rtl="0" eaLnBrk="1" fontAlgn="base" hangingPunct="1">
        <a:spcBef>
          <a:spcPct val="0"/>
        </a:spcBef>
        <a:spcAft>
          <a:spcPct val="0"/>
        </a:spcAft>
        <a:defRPr sz="4400">
          <a:solidFill>
            <a:srgbClr val="8C1919"/>
          </a:solidFill>
          <a:latin typeface="Arial" charset="0"/>
          <a:ea typeface="ＭＳ Ｐゴシック" pitchFamily="8" charset="-128"/>
        </a:defRPr>
      </a:lvl6pPr>
      <a:lvl7pPr marL="914400" algn="l" rtl="0" eaLnBrk="1" fontAlgn="base" hangingPunct="1">
        <a:spcBef>
          <a:spcPct val="0"/>
        </a:spcBef>
        <a:spcAft>
          <a:spcPct val="0"/>
        </a:spcAft>
        <a:defRPr sz="4400">
          <a:solidFill>
            <a:srgbClr val="8C1919"/>
          </a:solidFill>
          <a:latin typeface="Arial" charset="0"/>
          <a:ea typeface="ＭＳ Ｐゴシック" pitchFamily="8" charset="-128"/>
        </a:defRPr>
      </a:lvl7pPr>
      <a:lvl8pPr marL="1371600" algn="l" rtl="0" eaLnBrk="1" fontAlgn="base" hangingPunct="1">
        <a:spcBef>
          <a:spcPct val="0"/>
        </a:spcBef>
        <a:spcAft>
          <a:spcPct val="0"/>
        </a:spcAft>
        <a:defRPr sz="4400">
          <a:solidFill>
            <a:srgbClr val="8C1919"/>
          </a:solidFill>
          <a:latin typeface="Arial" charset="0"/>
          <a:ea typeface="ＭＳ Ｐゴシック" pitchFamily="8" charset="-128"/>
        </a:defRPr>
      </a:lvl8pPr>
      <a:lvl9pPr marL="1828800" algn="l" rtl="0" eaLnBrk="1" fontAlgn="base" hangingPunct="1">
        <a:spcBef>
          <a:spcPct val="0"/>
        </a:spcBef>
        <a:spcAft>
          <a:spcPct val="0"/>
        </a:spcAft>
        <a:defRPr sz="4400">
          <a:solidFill>
            <a:srgbClr val="8C1919"/>
          </a:solidFill>
          <a:latin typeface="Arial" charset="0"/>
          <a:ea typeface="ＭＳ Ｐゴシック" pitchFamily="8" charset="-128"/>
        </a:defRPr>
      </a:lvl9pPr>
    </p:titleStyle>
    <p:bodyStyle>
      <a:lvl1pPr marL="342900" indent="-342900" algn="l" rtl="0" eaLnBrk="1" fontAlgn="base" hangingPunct="1">
        <a:spcBef>
          <a:spcPct val="20000"/>
        </a:spcBef>
        <a:spcAft>
          <a:spcPct val="0"/>
        </a:spcAft>
        <a:buClr>
          <a:srgbClr val="8C1919"/>
        </a:buClr>
        <a:buChar char="•"/>
        <a:defRPr sz="3200">
          <a:solidFill>
            <a:schemeClr val="tx1"/>
          </a:solidFill>
          <a:latin typeface="Cambria" panose="02040503050406030204" pitchFamily="18" charset="0"/>
          <a:ea typeface="+mn-ea"/>
          <a:cs typeface="+mn-cs"/>
        </a:defRPr>
      </a:lvl1pPr>
      <a:lvl2pPr marL="742950" indent="-285750" algn="l" rtl="0" eaLnBrk="1" fontAlgn="base" hangingPunct="1">
        <a:spcBef>
          <a:spcPct val="20000"/>
        </a:spcBef>
        <a:spcAft>
          <a:spcPct val="0"/>
        </a:spcAft>
        <a:buClr>
          <a:srgbClr val="8C1919"/>
        </a:buClr>
        <a:buChar char="–"/>
        <a:defRPr sz="2800">
          <a:solidFill>
            <a:schemeClr val="tx1"/>
          </a:solidFill>
          <a:latin typeface="Cambria" panose="02040503050406030204" pitchFamily="18" charset="0"/>
          <a:ea typeface="+mn-ea"/>
        </a:defRPr>
      </a:lvl2pPr>
      <a:lvl3pPr marL="1143000" indent="-228600" algn="l" rtl="0" eaLnBrk="1" fontAlgn="base" hangingPunct="1">
        <a:spcBef>
          <a:spcPct val="20000"/>
        </a:spcBef>
        <a:spcAft>
          <a:spcPct val="0"/>
        </a:spcAft>
        <a:buClr>
          <a:srgbClr val="8C1919"/>
        </a:buClr>
        <a:buChar char="•"/>
        <a:defRPr sz="2400">
          <a:solidFill>
            <a:schemeClr val="tx1"/>
          </a:solidFill>
          <a:latin typeface="Cambria" panose="02040503050406030204" pitchFamily="18" charset="0"/>
          <a:ea typeface="+mn-ea"/>
        </a:defRPr>
      </a:lvl3pPr>
      <a:lvl4pPr marL="1600200" indent="-228600" algn="l" rtl="0" eaLnBrk="1" fontAlgn="base" hangingPunct="1">
        <a:spcBef>
          <a:spcPct val="20000"/>
        </a:spcBef>
        <a:spcAft>
          <a:spcPct val="0"/>
        </a:spcAft>
        <a:buClr>
          <a:srgbClr val="8C1919"/>
        </a:buClr>
        <a:buChar char="–"/>
        <a:defRPr sz="2000">
          <a:solidFill>
            <a:schemeClr val="tx1"/>
          </a:solidFill>
          <a:latin typeface="Cambria" panose="02040503050406030204" pitchFamily="18" charset="0"/>
          <a:ea typeface="+mn-ea"/>
        </a:defRPr>
      </a:lvl4pPr>
      <a:lvl5pPr marL="2057400" indent="-228600" algn="l" rtl="0" eaLnBrk="1" fontAlgn="base" hangingPunct="1">
        <a:spcBef>
          <a:spcPct val="20000"/>
        </a:spcBef>
        <a:spcAft>
          <a:spcPct val="0"/>
        </a:spcAft>
        <a:buClr>
          <a:srgbClr val="8C1919"/>
        </a:buClr>
        <a:buChar char="»"/>
        <a:defRPr sz="2000">
          <a:solidFill>
            <a:schemeClr val="tx1"/>
          </a:solidFill>
          <a:latin typeface="Cambria" panose="02040503050406030204" pitchFamily="18" charset="0"/>
          <a:ea typeface="+mn-ea"/>
        </a:defRPr>
      </a:lvl5pPr>
      <a:lvl6pPr marL="2514600" indent="-228600" algn="l" rtl="0" eaLnBrk="1" fontAlgn="base" hangingPunct="1">
        <a:spcBef>
          <a:spcPct val="20000"/>
        </a:spcBef>
        <a:spcAft>
          <a:spcPct val="0"/>
        </a:spcAft>
        <a:buClr>
          <a:srgbClr val="8C1919"/>
        </a:buClr>
        <a:buChar char="»"/>
        <a:defRPr sz="2000">
          <a:solidFill>
            <a:schemeClr val="tx1"/>
          </a:solidFill>
          <a:latin typeface="+mn-lt"/>
          <a:ea typeface="+mn-ea"/>
        </a:defRPr>
      </a:lvl6pPr>
      <a:lvl7pPr marL="2971800" indent="-228600" algn="l" rtl="0" eaLnBrk="1" fontAlgn="base" hangingPunct="1">
        <a:spcBef>
          <a:spcPct val="20000"/>
        </a:spcBef>
        <a:spcAft>
          <a:spcPct val="0"/>
        </a:spcAft>
        <a:buClr>
          <a:srgbClr val="8C1919"/>
        </a:buClr>
        <a:buChar char="»"/>
        <a:defRPr sz="2000">
          <a:solidFill>
            <a:schemeClr val="tx1"/>
          </a:solidFill>
          <a:latin typeface="+mn-lt"/>
          <a:ea typeface="+mn-ea"/>
        </a:defRPr>
      </a:lvl7pPr>
      <a:lvl8pPr marL="3429000" indent="-228600" algn="l" rtl="0" eaLnBrk="1" fontAlgn="base" hangingPunct="1">
        <a:spcBef>
          <a:spcPct val="20000"/>
        </a:spcBef>
        <a:spcAft>
          <a:spcPct val="0"/>
        </a:spcAft>
        <a:buClr>
          <a:srgbClr val="8C1919"/>
        </a:buClr>
        <a:buChar char="»"/>
        <a:defRPr sz="2000">
          <a:solidFill>
            <a:schemeClr val="tx1"/>
          </a:solidFill>
          <a:latin typeface="+mn-lt"/>
          <a:ea typeface="+mn-ea"/>
        </a:defRPr>
      </a:lvl8pPr>
      <a:lvl9pPr marL="3886200" indent="-228600" algn="l" rtl="0" eaLnBrk="1" fontAlgn="base" hangingPunct="1">
        <a:spcBef>
          <a:spcPct val="20000"/>
        </a:spcBef>
        <a:spcAft>
          <a:spcPct val="0"/>
        </a:spcAft>
        <a:buClr>
          <a:srgbClr val="8C1919"/>
        </a:buClr>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3.jp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20.xml"/><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17.jpg"/><Relationship Id="rId2" Type="http://schemas.openxmlformats.org/officeDocument/2006/relationships/diagramData" Target="../diagrams/data22.xml"/><Relationship Id="rId1" Type="http://schemas.openxmlformats.org/officeDocument/2006/relationships/slideLayout" Target="../slideLayouts/slideLayout4.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27.xml"/><Relationship Id="rId3" Type="http://schemas.openxmlformats.org/officeDocument/2006/relationships/diagramData" Target="../diagrams/data26.xml"/><Relationship Id="rId7" Type="http://schemas.microsoft.com/office/2007/relationships/diagramDrawing" Target="../diagrams/drawing26.xml"/><Relationship Id="rId12" Type="http://schemas.microsoft.com/office/2007/relationships/diagramDrawing" Target="../diagrams/drawing27.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26.xml"/><Relationship Id="rId11" Type="http://schemas.openxmlformats.org/officeDocument/2006/relationships/diagramColors" Target="../diagrams/colors27.xml"/><Relationship Id="rId5" Type="http://schemas.openxmlformats.org/officeDocument/2006/relationships/diagramQuickStyle" Target="../diagrams/quickStyle26.xml"/><Relationship Id="rId10" Type="http://schemas.openxmlformats.org/officeDocument/2006/relationships/diagramQuickStyle" Target="../diagrams/quickStyle27.xml"/><Relationship Id="rId4" Type="http://schemas.openxmlformats.org/officeDocument/2006/relationships/diagramLayout" Target="../diagrams/layout26.xml"/><Relationship Id="rId9" Type="http://schemas.openxmlformats.org/officeDocument/2006/relationships/diagramLayout" Target="../diagrams/layout27.xml"/></Relationships>
</file>

<file path=ppt/slides/_rels/slide3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30.xml"/><Relationship Id="rId3" Type="http://schemas.openxmlformats.org/officeDocument/2006/relationships/diagramData" Target="../diagrams/data29.xml"/><Relationship Id="rId7" Type="http://schemas.microsoft.com/office/2007/relationships/diagramDrawing" Target="../diagrams/drawing29.xml"/><Relationship Id="rId12" Type="http://schemas.microsoft.com/office/2007/relationships/diagramDrawing" Target="../diagrams/drawing30.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9.xml"/><Relationship Id="rId11" Type="http://schemas.openxmlformats.org/officeDocument/2006/relationships/diagramColors" Target="../diagrams/colors30.xml"/><Relationship Id="rId5" Type="http://schemas.openxmlformats.org/officeDocument/2006/relationships/diagramQuickStyle" Target="../diagrams/quickStyle29.xml"/><Relationship Id="rId10" Type="http://schemas.openxmlformats.org/officeDocument/2006/relationships/diagramQuickStyle" Target="../diagrams/quickStyle30.xml"/><Relationship Id="rId4" Type="http://schemas.openxmlformats.org/officeDocument/2006/relationships/diagramLayout" Target="../diagrams/layout29.xml"/><Relationship Id="rId9" Type="http://schemas.openxmlformats.org/officeDocument/2006/relationships/diagramLayout" Target="../diagrams/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4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8" Type="http://schemas.openxmlformats.org/officeDocument/2006/relationships/diagramLayout" Target="../diagrams/layout41.xml"/><Relationship Id="rId3" Type="http://schemas.openxmlformats.org/officeDocument/2006/relationships/diagramLayout" Target="../diagrams/layout40.xml"/><Relationship Id="rId7" Type="http://schemas.openxmlformats.org/officeDocument/2006/relationships/diagramData" Target="../diagrams/data41.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11" Type="http://schemas.microsoft.com/office/2007/relationships/diagramDrawing" Target="../diagrams/drawing41.xml"/><Relationship Id="rId5" Type="http://schemas.openxmlformats.org/officeDocument/2006/relationships/diagramColors" Target="../diagrams/colors40.xml"/><Relationship Id="rId10" Type="http://schemas.openxmlformats.org/officeDocument/2006/relationships/diagramColors" Target="../diagrams/colors41.xml"/><Relationship Id="rId4" Type="http://schemas.openxmlformats.org/officeDocument/2006/relationships/diagramQuickStyle" Target="../diagrams/quickStyle40.xml"/><Relationship Id="rId9" Type="http://schemas.openxmlformats.org/officeDocument/2006/relationships/diagramQuickStyle" Target="../diagrams/quickStyle41.xml"/></Relationships>
</file>

<file path=ppt/slides/_rels/slide53.xml.rels><?xml version="1.0" encoding="UTF-8" standalone="yes"?>
<Relationships xmlns="http://schemas.openxmlformats.org/package/2006/relationships"><Relationship Id="rId8" Type="http://schemas.openxmlformats.org/officeDocument/2006/relationships/diagramData" Target="../diagrams/data43.xml"/><Relationship Id="rId3" Type="http://schemas.openxmlformats.org/officeDocument/2006/relationships/diagramData" Target="../diagrams/data42.xml"/><Relationship Id="rId7" Type="http://schemas.microsoft.com/office/2007/relationships/diagramDrawing" Target="../diagrams/drawing42.xml"/><Relationship Id="rId12" Type="http://schemas.microsoft.com/office/2007/relationships/diagramDrawing" Target="../diagrams/drawing43.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42.xml"/><Relationship Id="rId11" Type="http://schemas.openxmlformats.org/officeDocument/2006/relationships/diagramColors" Target="../diagrams/colors43.xml"/><Relationship Id="rId5" Type="http://schemas.openxmlformats.org/officeDocument/2006/relationships/diagramQuickStyle" Target="../diagrams/quickStyle42.xml"/><Relationship Id="rId10" Type="http://schemas.openxmlformats.org/officeDocument/2006/relationships/diagramQuickStyle" Target="../diagrams/quickStyle43.xml"/><Relationship Id="rId4" Type="http://schemas.openxmlformats.org/officeDocument/2006/relationships/diagramLayout" Target="../diagrams/layout42.xml"/><Relationship Id="rId9" Type="http://schemas.openxmlformats.org/officeDocument/2006/relationships/diagramLayout" Target="../diagrams/layout43.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5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8" Type="http://schemas.openxmlformats.org/officeDocument/2006/relationships/diagramLayout" Target="../diagrams/layout49.xml"/><Relationship Id="rId3" Type="http://schemas.openxmlformats.org/officeDocument/2006/relationships/diagramLayout" Target="../diagrams/layout48.xml"/><Relationship Id="rId7" Type="http://schemas.openxmlformats.org/officeDocument/2006/relationships/diagramData" Target="../diagrams/data49.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11" Type="http://schemas.microsoft.com/office/2007/relationships/diagramDrawing" Target="../diagrams/drawing49.xml"/><Relationship Id="rId5" Type="http://schemas.openxmlformats.org/officeDocument/2006/relationships/diagramColors" Target="../diagrams/colors48.xml"/><Relationship Id="rId10" Type="http://schemas.openxmlformats.org/officeDocument/2006/relationships/diagramColors" Target="../diagrams/colors49.xml"/><Relationship Id="rId4" Type="http://schemas.openxmlformats.org/officeDocument/2006/relationships/diagramQuickStyle" Target="../diagrams/quickStyle48.xml"/><Relationship Id="rId9" Type="http://schemas.openxmlformats.org/officeDocument/2006/relationships/diagramQuickStyle" Target="../diagrams/quickStyle4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50.xml"/><Relationship Id="rId7" Type="http://schemas.microsoft.com/office/2007/relationships/diagramDrawing" Target="../diagrams/drawing50.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51.xml"/><Relationship Id="rId7" Type="http://schemas.microsoft.com/office/2007/relationships/diagramDrawing" Target="../diagrams/drawing51.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51.xml"/><Relationship Id="rId5" Type="http://schemas.openxmlformats.org/officeDocument/2006/relationships/diagramQuickStyle" Target="../diagrams/quickStyle51.xml"/><Relationship Id="rId4" Type="http://schemas.openxmlformats.org/officeDocument/2006/relationships/diagramLayout" Target="../diagrams/layout51.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2.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2.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54.xml"/><Relationship Id="rId7" Type="http://schemas.microsoft.com/office/2007/relationships/diagramDrawing" Target="../diagrams/drawing54.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54.xml"/><Relationship Id="rId5" Type="http://schemas.openxmlformats.org/officeDocument/2006/relationships/diagramQuickStyle" Target="../diagrams/quickStyle54.xml"/><Relationship Id="rId4" Type="http://schemas.openxmlformats.org/officeDocument/2006/relationships/diagramLayout" Target="../diagrams/layout5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55.xml"/><Relationship Id="rId7" Type="http://schemas.microsoft.com/office/2007/relationships/diagramDrawing" Target="../diagrams/drawing55.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55.xml"/><Relationship Id="rId5" Type="http://schemas.openxmlformats.org/officeDocument/2006/relationships/diagramQuickStyle" Target="../diagrams/quickStyle55.xml"/><Relationship Id="rId4" Type="http://schemas.openxmlformats.org/officeDocument/2006/relationships/diagramLayout" Target="../diagrams/layout55.xml"/></Relationships>
</file>

<file path=ppt/slides/_rels/slide7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jpeg"/></Relationships>
</file>

<file path=ppt/slides/_rels/slide74.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7.xml"/><Relationship Id="rId4" Type="http://schemas.openxmlformats.org/officeDocument/2006/relationships/image" Target="../media/image52.emf"/></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56.xml"/><Relationship Id="rId7" Type="http://schemas.microsoft.com/office/2007/relationships/diagramDrawing" Target="../diagrams/drawing56.xml"/><Relationship Id="rId2" Type="http://schemas.openxmlformats.org/officeDocument/2006/relationships/notesSlide" Target="../notesSlides/notesSlide52.xml"/><Relationship Id="rId1" Type="http://schemas.openxmlformats.org/officeDocument/2006/relationships/slideLayout" Target="../slideLayouts/slideLayout4.xml"/><Relationship Id="rId6" Type="http://schemas.openxmlformats.org/officeDocument/2006/relationships/diagramColors" Target="../diagrams/colors56.xml"/><Relationship Id="rId5" Type="http://schemas.openxmlformats.org/officeDocument/2006/relationships/diagramQuickStyle" Target="../diagrams/quickStyle56.xml"/><Relationship Id="rId4" Type="http://schemas.openxmlformats.org/officeDocument/2006/relationships/diagramLayout" Target="../diagrams/layout56.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57.xml"/><Relationship Id="rId7" Type="http://schemas.microsoft.com/office/2007/relationships/diagramDrawing" Target="../diagrams/drawing57.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57.xml"/><Relationship Id="rId5" Type="http://schemas.openxmlformats.org/officeDocument/2006/relationships/diagramQuickStyle" Target="../diagrams/quickStyle57.xml"/><Relationship Id="rId4" Type="http://schemas.openxmlformats.org/officeDocument/2006/relationships/diagramLayout" Target="../diagrams/layout57.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58.xml"/><Relationship Id="rId7" Type="http://schemas.microsoft.com/office/2007/relationships/diagramDrawing" Target="../diagrams/drawing58.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58.xml"/><Relationship Id="rId5" Type="http://schemas.openxmlformats.org/officeDocument/2006/relationships/diagramQuickStyle" Target="../diagrams/quickStyle58.xml"/><Relationship Id="rId4" Type="http://schemas.openxmlformats.org/officeDocument/2006/relationships/diagramLayout" Target="../diagrams/layout58.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59.xml"/><Relationship Id="rId2" Type="http://schemas.openxmlformats.org/officeDocument/2006/relationships/diagramData" Target="../diagrams/data59.xml"/><Relationship Id="rId1" Type="http://schemas.openxmlformats.org/officeDocument/2006/relationships/slideLayout" Target="../slideLayouts/slideLayout4.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60.xml"/><Relationship Id="rId2" Type="http://schemas.openxmlformats.org/officeDocument/2006/relationships/diagramData" Target="../diagrams/data60.xml"/><Relationship Id="rId1" Type="http://schemas.openxmlformats.org/officeDocument/2006/relationships/slideLayout" Target="../slideLayouts/slideLayout2.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61.xml"/><Relationship Id="rId7" Type="http://schemas.microsoft.com/office/2007/relationships/diagramDrawing" Target="../diagrams/drawing61.xml"/><Relationship Id="rId2" Type="http://schemas.openxmlformats.org/officeDocument/2006/relationships/notesSlide" Target="../notesSlides/notesSlide57.xml"/><Relationship Id="rId1" Type="http://schemas.openxmlformats.org/officeDocument/2006/relationships/slideLayout" Target="../slideLayouts/slideLayout6.xml"/><Relationship Id="rId6" Type="http://schemas.openxmlformats.org/officeDocument/2006/relationships/diagramColors" Target="../diagrams/colors61.xml"/><Relationship Id="rId5" Type="http://schemas.openxmlformats.org/officeDocument/2006/relationships/diagramQuickStyle" Target="../diagrams/quickStyle61.xml"/><Relationship Id="rId4" Type="http://schemas.openxmlformats.org/officeDocument/2006/relationships/diagramLayout" Target="../diagrams/layout61.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62.xml"/><Relationship Id="rId7" Type="http://schemas.microsoft.com/office/2007/relationships/diagramDrawing" Target="../diagrams/drawing62.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Colors" Target="../diagrams/colors62.xml"/><Relationship Id="rId5" Type="http://schemas.openxmlformats.org/officeDocument/2006/relationships/diagramQuickStyle" Target="../diagrams/quickStyle62.xml"/><Relationship Id="rId4" Type="http://schemas.openxmlformats.org/officeDocument/2006/relationships/diagramLayout" Target="../diagrams/layout62.xml"/></Relationships>
</file>

<file path=ppt/slides/_rels/slide84.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56.emf"/></Relationships>
</file>

<file path=ppt/slides/_rels/slide8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48478" y="3352800"/>
            <a:ext cx="7772400" cy="685800"/>
          </a:xfrm>
        </p:spPr>
        <p:txBody>
          <a:bodyPr/>
          <a:lstStyle/>
          <a:p>
            <a:pPr>
              <a:spcBef>
                <a:spcPts val="0"/>
              </a:spcBef>
            </a:pPr>
            <a:r>
              <a:rPr lang="en-US" dirty="0" smtClean="0"/>
              <a:t>Robin S. Codding, Ph.D., BCBA-D</a:t>
            </a:r>
          </a:p>
          <a:p>
            <a:pPr>
              <a:spcBef>
                <a:spcPts val="0"/>
              </a:spcBef>
            </a:pPr>
            <a:r>
              <a:rPr lang="en-US" dirty="0" smtClean="0"/>
              <a:t>rccodding@umn.edu</a:t>
            </a:r>
            <a:endParaRPr lang="en-US" dirty="0"/>
          </a:p>
        </p:txBody>
      </p:sp>
      <p:sp>
        <p:nvSpPr>
          <p:cNvPr id="4" name="Title 3"/>
          <p:cNvSpPr>
            <a:spLocks noGrp="1"/>
          </p:cNvSpPr>
          <p:nvPr>
            <p:ph type="ctrTitle"/>
          </p:nvPr>
        </p:nvSpPr>
        <p:spPr/>
        <p:txBody>
          <a:bodyPr/>
          <a:lstStyle/>
          <a:p>
            <a:r>
              <a:rPr lang="en-US" sz="6000" dirty="0" smtClean="0"/>
              <a:t>Intensifying Academic Interventions</a:t>
            </a:r>
            <a:endParaRPr lang="en-US" sz="6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838200"/>
          </a:xfrm>
        </p:spPr>
        <p:txBody>
          <a:bodyPr/>
          <a:lstStyle/>
          <a:p>
            <a:r>
              <a:rPr lang="en-US" dirty="0" smtClean="0"/>
              <a:t>Dynamic </a:t>
            </a:r>
            <a:r>
              <a:rPr lang="en-US" dirty="0" err="1" smtClean="0"/>
              <a:t>RtI</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3023876410"/>
              </p:ext>
            </p:extLst>
          </p:nvPr>
        </p:nvGraphicFramePr>
        <p:xfrm>
          <a:off x="76200" y="1524000"/>
          <a:ext cx="8991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rved Up Arrow 8"/>
          <p:cNvSpPr/>
          <p:nvPr/>
        </p:nvSpPr>
        <p:spPr bwMode="auto">
          <a:xfrm rot="10800000">
            <a:off x="5538050" y="3749229"/>
            <a:ext cx="1752600" cy="857250"/>
          </a:xfrm>
          <a:prstGeom prst="curvedUpArrow">
            <a:avLst/>
          </a:prstGeom>
          <a:solidFill>
            <a:schemeClr val="accent4"/>
          </a:solidFill>
          <a:ln w="9525" cap="flat" cmpd="sng" algn="ctr">
            <a:solidFill>
              <a:schemeClr val="accent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 charset="-128"/>
            </a:endParaRPr>
          </a:p>
        </p:txBody>
      </p:sp>
      <p:sp>
        <p:nvSpPr>
          <p:cNvPr id="10" name="Curved Up Arrow 9"/>
          <p:cNvSpPr/>
          <p:nvPr/>
        </p:nvSpPr>
        <p:spPr bwMode="auto">
          <a:xfrm rot="10974872">
            <a:off x="2292442" y="3705226"/>
            <a:ext cx="1752600" cy="857250"/>
          </a:xfrm>
          <a:prstGeom prst="curvedUpArrow">
            <a:avLst/>
          </a:prstGeom>
          <a:solidFill>
            <a:schemeClr val="accent4"/>
          </a:solidFill>
          <a:ln w="9525" cap="flat" cmpd="sng" algn="ctr">
            <a:solidFill>
              <a:schemeClr val="accent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 charset="-128"/>
            </a:endParaRPr>
          </a:p>
        </p:txBody>
      </p:sp>
      <p:sp>
        <p:nvSpPr>
          <p:cNvPr id="11" name="Curved Up Arrow 10"/>
          <p:cNvSpPr/>
          <p:nvPr/>
        </p:nvSpPr>
        <p:spPr bwMode="auto">
          <a:xfrm>
            <a:off x="2465503" y="5429249"/>
            <a:ext cx="1600200" cy="689423"/>
          </a:xfrm>
          <a:prstGeom prst="curvedUpArrow">
            <a:avLst/>
          </a:prstGeom>
          <a:solidFill>
            <a:schemeClr val="accent4"/>
          </a:solidFill>
          <a:ln w="9525" cap="flat" cmpd="sng" algn="ctr">
            <a:solidFill>
              <a:schemeClr val="bg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C000"/>
              </a:solidFill>
              <a:effectLst/>
              <a:latin typeface="Arial" charset="0"/>
              <a:ea typeface="ＭＳ Ｐゴシック" pitchFamily="8" charset="-128"/>
            </a:endParaRPr>
          </a:p>
        </p:txBody>
      </p:sp>
      <p:sp>
        <p:nvSpPr>
          <p:cNvPr id="12" name="Curved Up Arrow 11"/>
          <p:cNvSpPr/>
          <p:nvPr/>
        </p:nvSpPr>
        <p:spPr bwMode="auto">
          <a:xfrm>
            <a:off x="5709500" y="5499543"/>
            <a:ext cx="1600200" cy="689423"/>
          </a:xfrm>
          <a:prstGeom prst="curvedUpArrow">
            <a:avLst/>
          </a:prstGeom>
          <a:solidFill>
            <a:schemeClr val="accent4"/>
          </a:solidFill>
          <a:ln w="9525" cap="flat" cmpd="sng" algn="ctr">
            <a:solidFill>
              <a:schemeClr val="bg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C000"/>
              </a:solidFill>
              <a:effectLst/>
              <a:latin typeface="Arial" charset="0"/>
              <a:ea typeface="ＭＳ Ｐゴシック" pitchFamily="8" charset="-128"/>
            </a:endParaRPr>
          </a:p>
        </p:txBody>
      </p:sp>
      <p:pic>
        <p:nvPicPr>
          <p:cNvPr id="13" name="Picture 12"/>
          <p:cNvPicPr>
            <a:picLocks noChangeAspect="1"/>
          </p:cNvPicPr>
          <p:nvPr/>
        </p:nvPicPr>
        <p:blipFill>
          <a:blip r:embed="rId8"/>
          <a:stretch>
            <a:fillRect/>
          </a:stretch>
        </p:blipFill>
        <p:spPr>
          <a:xfrm>
            <a:off x="4835019" y="60960"/>
            <a:ext cx="3950985" cy="1737360"/>
          </a:xfrm>
          <a:prstGeom prst="rect">
            <a:avLst/>
          </a:prstGeom>
          <a:ln>
            <a:solidFill>
              <a:schemeClr val="tx1">
                <a:lumMod val="50000"/>
                <a:lumOff val="50000"/>
              </a:schemeClr>
            </a:solidFill>
          </a:ln>
        </p:spPr>
      </p:pic>
    </p:spTree>
    <p:extLst>
      <p:ext uri="{BB962C8B-B14F-4D97-AF65-F5344CB8AC3E}">
        <p14:creationId xmlns:p14="http://schemas.microsoft.com/office/powerpoint/2010/main" val="1517423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SMART </a:t>
            </a:r>
            <a:r>
              <a:rPr lang="en-US" dirty="0" err="1" smtClean="0"/>
              <a:t>RtI</a:t>
            </a:r>
            <a:r>
              <a:rPr lang="en-US" dirty="0" smtClean="0"/>
              <a:t> Continued…</a:t>
            </a:r>
            <a:endParaRPr lang="en-US" dirty="0"/>
          </a:p>
        </p:txBody>
      </p:sp>
      <p:sp>
        <p:nvSpPr>
          <p:cNvPr id="7" name="Rectangle 6"/>
          <p:cNvSpPr/>
          <p:nvPr/>
        </p:nvSpPr>
        <p:spPr>
          <a:xfrm>
            <a:off x="533400" y="1752600"/>
            <a:ext cx="8382000" cy="3539430"/>
          </a:xfrm>
          <a:prstGeom prst="rect">
            <a:avLst/>
          </a:prstGeom>
        </p:spPr>
        <p:txBody>
          <a:bodyPr wrap="square">
            <a:spAutoFit/>
          </a:bodyPr>
          <a:lstStyle/>
          <a:p>
            <a:r>
              <a:rPr lang="en-US" altLang="en-US" sz="3200" dirty="0"/>
              <a:t>“Determining  individual students’ needs for highly intensive intervention before placing them in low intensity Tier 2 intervention may be the most cost-effective approach and…more ethical than placing students in low-intensity interventions that are likely to be ineffective…” </a:t>
            </a:r>
            <a:r>
              <a:rPr lang="en-US" altLang="en-US" sz="1800" dirty="0"/>
              <a:t>(Vaughn et al., 2010, p. 442).</a:t>
            </a:r>
          </a:p>
        </p:txBody>
      </p:sp>
    </p:spTree>
    <p:extLst>
      <p:ext uri="{BB962C8B-B14F-4D97-AF65-F5344CB8AC3E}">
        <p14:creationId xmlns:p14="http://schemas.microsoft.com/office/powerpoint/2010/main" val="782271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805388479"/>
              </p:ext>
            </p:extLst>
          </p:nvPr>
        </p:nvGraphicFramePr>
        <p:xfrm>
          <a:off x="114300" y="1143000"/>
          <a:ext cx="8915400" cy="5138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p:cNvSpPr>
            <a:spLocks noGrp="1"/>
          </p:cNvSpPr>
          <p:nvPr>
            <p:ph type="title"/>
          </p:nvPr>
        </p:nvSpPr>
        <p:spPr/>
        <p:txBody>
          <a:bodyPr/>
          <a:lstStyle/>
          <a:p>
            <a:r>
              <a:rPr lang="en-US" sz="4400" dirty="0" smtClean="0"/>
              <a:t>Solution: Problem Solving </a:t>
            </a:r>
            <a:r>
              <a:rPr lang="en-US" dirty="0" smtClean="0"/>
              <a:t>S</a:t>
            </a:r>
            <a:r>
              <a:rPr lang="en-US" sz="4400" dirty="0" smtClean="0"/>
              <a:t>teps</a:t>
            </a:r>
            <a:endParaRPr lang="en-US" sz="4400" dirty="0"/>
          </a:p>
        </p:txBody>
      </p:sp>
    </p:spTree>
    <p:extLst>
      <p:ext uri="{BB962C8B-B14F-4D97-AF65-F5344CB8AC3E}">
        <p14:creationId xmlns:p14="http://schemas.microsoft.com/office/powerpoint/2010/main" val="394324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SMART </a:t>
            </a:r>
            <a:r>
              <a:rPr lang="en-US" dirty="0" err="1" smtClean="0"/>
              <a:t>RtI</a:t>
            </a:r>
            <a:endParaRPr lang="en-US" dirty="0"/>
          </a:p>
        </p:txBody>
      </p:sp>
      <p:pic>
        <p:nvPicPr>
          <p:cNvPr id="7" name="Content Placeholder 6"/>
          <p:cNvPicPr>
            <a:picLocks noGrp="1" noChangeAspect="1"/>
          </p:cNvPicPr>
          <p:nvPr>
            <p:ph sz="half" idx="1"/>
          </p:nvPr>
        </p:nvPicPr>
        <p:blipFill>
          <a:blip r:embed="rId3"/>
          <a:stretch>
            <a:fillRect/>
          </a:stretch>
        </p:blipFill>
        <p:spPr>
          <a:xfrm>
            <a:off x="228600" y="1447800"/>
            <a:ext cx="6342461" cy="4297680"/>
          </a:xfrm>
          <a:prstGeom prst="rect">
            <a:avLst/>
          </a:prstGeom>
          <a:ln>
            <a:solidFill>
              <a:schemeClr val="tx1">
                <a:lumMod val="50000"/>
                <a:lumOff val="50000"/>
              </a:schemeClr>
            </a:solidFill>
          </a:ln>
        </p:spPr>
      </p:pic>
      <p:sp>
        <p:nvSpPr>
          <p:cNvPr id="6" name="Content Placeholder 5"/>
          <p:cNvSpPr>
            <a:spLocks noGrp="1"/>
          </p:cNvSpPr>
          <p:nvPr>
            <p:ph sz="half" idx="2"/>
          </p:nvPr>
        </p:nvSpPr>
        <p:spPr>
          <a:xfrm>
            <a:off x="6571060" y="1905000"/>
            <a:ext cx="2572940" cy="3840480"/>
          </a:xfrm>
        </p:spPr>
        <p:txBody>
          <a:bodyPr/>
          <a:lstStyle/>
          <a:p>
            <a:pPr marL="0" indent="0" algn="ctr">
              <a:buNone/>
            </a:pPr>
            <a:r>
              <a:rPr lang="en-US" sz="2400" dirty="0" smtClean="0"/>
              <a:t>The Level of Intensity Offered in Primary &amp; Secondary Prevention Levels Is Insufficient to Meet the Needs of a Significant Minority of Students </a:t>
            </a:r>
            <a:endParaRPr lang="en-US" sz="2400" dirty="0"/>
          </a:p>
        </p:txBody>
      </p:sp>
    </p:spTree>
    <p:extLst>
      <p:ext uri="{BB962C8B-B14F-4D97-AF65-F5344CB8AC3E}">
        <p14:creationId xmlns:p14="http://schemas.microsoft.com/office/powerpoint/2010/main" val="204603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 y="228600"/>
            <a:ext cx="8686800" cy="762000"/>
          </a:xfrm>
        </p:spPr>
        <p:txBody>
          <a:bodyPr/>
          <a:lstStyle/>
          <a:p>
            <a:r>
              <a:rPr lang="en-US" dirty="0" smtClean="0"/>
              <a:t>What is Intensity?</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1255588855"/>
              </p:ext>
            </p:extLst>
          </p:nvPr>
        </p:nvGraphicFramePr>
        <p:xfrm>
          <a:off x="514350" y="1143000"/>
          <a:ext cx="81534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962400" y="897523"/>
            <a:ext cx="5181600" cy="276999"/>
          </a:xfrm>
          <a:prstGeom prst="rect">
            <a:avLst/>
          </a:prstGeom>
          <a:noFill/>
        </p:spPr>
        <p:txBody>
          <a:bodyPr wrap="square" rtlCol="0">
            <a:spAutoFit/>
          </a:bodyPr>
          <a:lstStyle/>
          <a:p>
            <a:pPr algn="r"/>
            <a:r>
              <a:rPr lang="en-US" sz="1200" dirty="0" smtClean="0">
                <a:solidFill>
                  <a:schemeClr val="tx1">
                    <a:lumMod val="50000"/>
                    <a:lumOff val="50000"/>
                  </a:schemeClr>
                </a:solidFill>
              </a:rPr>
              <a:t>(Gresham, 1991; Warren, Fey, Yoder,  2007)</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3029425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 y="122927"/>
            <a:ext cx="7866888" cy="1143000"/>
          </a:xfrm>
        </p:spPr>
        <p:txBody>
          <a:bodyPr>
            <a:normAutofit/>
          </a:bodyPr>
          <a:lstStyle/>
          <a:p>
            <a:r>
              <a:rPr lang="en-US" sz="4400" dirty="0" smtClean="0"/>
              <a:t>Treatment Intensity - #1</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9960643"/>
              </p:ext>
            </p:extLst>
          </p:nvPr>
        </p:nvGraphicFramePr>
        <p:xfrm>
          <a:off x="1143000" y="1300563"/>
          <a:ext cx="779145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676400" y="1811547"/>
            <a:ext cx="1524000" cy="1815882"/>
          </a:xfrm>
          <a:prstGeom prst="rect">
            <a:avLst/>
          </a:prstGeom>
          <a:noFill/>
        </p:spPr>
        <p:txBody>
          <a:bodyPr wrap="square" rtlCol="0">
            <a:spAutoFit/>
          </a:bodyPr>
          <a:lstStyle/>
          <a:p>
            <a:pPr algn="ctr"/>
            <a:r>
              <a:rPr lang="en-US" sz="2800" b="1" dirty="0" smtClean="0">
                <a:solidFill>
                  <a:schemeClr val="bg1"/>
                </a:solidFill>
              </a:rPr>
              <a:t>60 Min</a:t>
            </a:r>
          </a:p>
          <a:p>
            <a:pPr algn="ctr"/>
            <a:endParaRPr lang="en-US" sz="1400" b="1" dirty="0">
              <a:solidFill>
                <a:schemeClr val="bg1"/>
              </a:solidFill>
            </a:endParaRPr>
          </a:p>
          <a:p>
            <a:pPr algn="ctr"/>
            <a:r>
              <a:rPr lang="en-US" sz="2800" b="1" dirty="0" smtClean="0">
                <a:solidFill>
                  <a:schemeClr val="bg1"/>
                </a:solidFill>
              </a:rPr>
              <a:t>30 Min</a:t>
            </a:r>
          </a:p>
          <a:p>
            <a:pPr algn="ctr"/>
            <a:endParaRPr lang="en-US" sz="1400" b="1" dirty="0">
              <a:solidFill>
                <a:schemeClr val="bg1"/>
              </a:solidFill>
            </a:endParaRPr>
          </a:p>
          <a:p>
            <a:pPr algn="ctr"/>
            <a:r>
              <a:rPr lang="en-US" sz="2800" b="1" dirty="0" smtClean="0">
                <a:solidFill>
                  <a:schemeClr val="bg1"/>
                </a:solidFill>
              </a:rPr>
              <a:t>15 Min</a:t>
            </a:r>
          </a:p>
        </p:txBody>
      </p:sp>
      <p:sp>
        <p:nvSpPr>
          <p:cNvPr id="6" name="TextBox 5"/>
          <p:cNvSpPr txBox="1"/>
          <p:nvPr/>
        </p:nvSpPr>
        <p:spPr>
          <a:xfrm>
            <a:off x="2438400" y="3917316"/>
            <a:ext cx="1524000" cy="1815882"/>
          </a:xfrm>
          <a:prstGeom prst="rect">
            <a:avLst/>
          </a:prstGeom>
          <a:noFill/>
        </p:spPr>
        <p:txBody>
          <a:bodyPr wrap="square" rtlCol="0">
            <a:spAutoFit/>
          </a:bodyPr>
          <a:lstStyle/>
          <a:p>
            <a:pPr algn="ctr"/>
            <a:r>
              <a:rPr lang="en-US" sz="2800" b="1" dirty="0" smtClean="0">
                <a:solidFill>
                  <a:schemeClr val="bg1"/>
                </a:solidFill>
              </a:rPr>
              <a:t>6-10 </a:t>
            </a:r>
          </a:p>
          <a:p>
            <a:pPr algn="ctr"/>
            <a:endParaRPr lang="en-US" sz="1400" b="1" dirty="0">
              <a:solidFill>
                <a:schemeClr val="bg1"/>
              </a:solidFill>
            </a:endParaRPr>
          </a:p>
          <a:p>
            <a:pPr algn="ctr"/>
            <a:r>
              <a:rPr lang="en-US" sz="2800" b="1" dirty="0" smtClean="0">
                <a:solidFill>
                  <a:schemeClr val="bg1"/>
                </a:solidFill>
              </a:rPr>
              <a:t>3-6</a:t>
            </a:r>
          </a:p>
          <a:p>
            <a:pPr algn="ctr"/>
            <a:endParaRPr lang="en-US" sz="1400" b="1" dirty="0">
              <a:solidFill>
                <a:schemeClr val="bg1"/>
              </a:solidFill>
            </a:endParaRPr>
          </a:p>
          <a:p>
            <a:pPr algn="ctr"/>
            <a:r>
              <a:rPr lang="en-US" sz="2800" b="1" dirty="0" smtClean="0">
                <a:solidFill>
                  <a:schemeClr val="bg1"/>
                </a:solidFill>
              </a:rPr>
              <a:t>1-2</a:t>
            </a:r>
          </a:p>
        </p:txBody>
      </p:sp>
      <p:sp>
        <p:nvSpPr>
          <p:cNvPr id="3" name="TextBox 2"/>
          <p:cNvSpPr txBox="1"/>
          <p:nvPr/>
        </p:nvSpPr>
        <p:spPr>
          <a:xfrm>
            <a:off x="6096000" y="927373"/>
            <a:ext cx="2971800" cy="276999"/>
          </a:xfrm>
          <a:prstGeom prst="rect">
            <a:avLst/>
          </a:prstGeom>
          <a:noFill/>
        </p:spPr>
        <p:txBody>
          <a:bodyPr wrap="square" rtlCol="0">
            <a:spAutoFit/>
          </a:bodyPr>
          <a:lstStyle/>
          <a:p>
            <a:pPr algn="r"/>
            <a:r>
              <a:rPr lang="en-US" sz="1200" dirty="0" smtClean="0">
                <a:solidFill>
                  <a:schemeClr val="bg2">
                    <a:lumMod val="50000"/>
                  </a:schemeClr>
                </a:solidFill>
              </a:rPr>
              <a:t>(</a:t>
            </a:r>
            <a:r>
              <a:rPr lang="en-US" sz="1200" dirty="0" err="1" smtClean="0">
                <a:solidFill>
                  <a:schemeClr val="bg2">
                    <a:lumMod val="50000"/>
                  </a:schemeClr>
                </a:solidFill>
              </a:rPr>
              <a:t>Torgesen</a:t>
            </a:r>
            <a:r>
              <a:rPr lang="en-US" sz="1200" dirty="0" smtClean="0">
                <a:solidFill>
                  <a:schemeClr val="bg2">
                    <a:lumMod val="50000"/>
                  </a:schemeClr>
                </a:solidFill>
              </a:rPr>
              <a:t>, 2005)</a:t>
            </a:r>
            <a:endParaRPr lang="en-US" sz="1200" dirty="0">
              <a:solidFill>
                <a:schemeClr val="bg2">
                  <a:lumMod val="50000"/>
                </a:schemeClr>
              </a:solidFill>
            </a:endParaRPr>
          </a:p>
        </p:txBody>
      </p:sp>
    </p:spTree>
    <p:extLst>
      <p:ext uri="{BB962C8B-B14F-4D97-AF65-F5344CB8AC3E}">
        <p14:creationId xmlns:p14="http://schemas.microsoft.com/office/powerpoint/2010/main" val="348476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Size</a:t>
            </a:r>
            <a:endParaRPr lang="en-US" dirty="0"/>
          </a:p>
        </p:txBody>
      </p:sp>
      <p:pic>
        <p:nvPicPr>
          <p:cNvPr id="4" name="Content Placeholder 3"/>
          <p:cNvPicPr>
            <a:picLocks noGrp="1" noChangeAspect="1"/>
          </p:cNvPicPr>
          <p:nvPr>
            <p:ph sz="half" idx="1"/>
          </p:nvPr>
        </p:nvPicPr>
        <p:blipFill>
          <a:blip r:embed="rId3"/>
          <a:stretch>
            <a:fillRect/>
          </a:stretch>
        </p:blipFill>
        <p:spPr>
          <a:xfrm>
            <a:off x="45772" y="2008082"/>
            <a:ext cx="6199377" cy="2926080"/>
          </a:xfrm>
          <a:prstGeom prst="rect">
            <a:avLst/>
          </a:prstGeom>
          <a:solidFill>
            <a:schemeClr val="accent2"/>
          </a:solidFill>
        </p:spPr>
      </p:pic>
      <p:sp>
        <p:nvSpPr>
          <p:cNvPr id="5" name="TextBox 4"/>
          <p:cNvSpPr txBox="1"/>
          <p:nvPr/>
        </p:nvSpPr>
        <p:spPr>
          <a:xfrm>
            <a:off x="3390224" y="939164"/>
            <a:ext cx="5753776" cy="253916"/>
          </a:xfrm>
          <a:prstGeom prst="rect">
            <a:avLst/>
          </a:prstGeom>
          <a:noFill/>
        </p:spPr>
        <p:txBody>
          <a:bodyPr wrap="square" rtlCol="0">
            <a:spAutoFit/>
          </a:bodyPr>
          <a:lstStyle/>
          <a:p>
            <a:pPr algn="r"/>
            <a:r>
              <a:rPr lang="en-US" sz="1050" dirty="0">
                <a:solidFill>
                  <a:schemeClr val="tx1">
                    <a:lumMod val="50000"/>
                    <a:lumOff val="50000"/>
                  </a:schemeClr>
                </a:solidFill>
              </a:rPr>
              <a:t>(</a:t>
            </a:r>
            <a:r>
              <a:rPr lang="en-US" sz="1050" dirty="0" err="1">
                <a:solidFill>
                  <a:schemeClr val="tx1">
                    <a:lumMod val="50000"/>
                    <a:lumOff val="50000"/>
                  </a:schemeClr>
                </a:solidFill>
              </a:rPr>
              <a:t>Mellard</a:t>
            </a:r>
            <a:r>
              <a:rPr lang="en-US" sz="1050" dirty="0">
                <a:solidFill>
                  <a:schemeClr val="tx1">
                    <a:lumMod val="50000"/>
                    <a:lumOff val="50000"/>
                  </a:schemeClr>
                </a:solidFill>
              </a:rPr>
              <a:t>, McKnight, &amp; Jordan, 2010, p. 221)</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4038600"/>
            <a:ext cx="3248063" cy="210312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6145" y="1403265"/>
            <a:ext cx="3134830" cy="2468880"/>
          </a:xfrm>
          <a:prstGeom prst="rect">
            <a:avLst/>
          </a:prstGeom>
        </p:spPr>
      </p:pic>
    </p:spTree>
    <p:extLst>
      <p:ext uri="{BB962C8B-B14F-4D97-AF65-F5344CB8AC3E}">
        <p14:creationId xmlns:p14="http://schemas.microsoft.com/office/powerpoint/2010/main" val="14815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6"/>
                                        </p:tgtEl>
                                        <p:attrNameLst>
                                          <p:attrName>ppt_x</p:attrName>
                                        </p:attrNameLst>
                                      </p:cBhvr>
                                      <p:tavLst>
                                        <p:tav tm="0">
                                          <p:val>
                                            <p:strVal val="ppt_x"/>
                                          </p:val>
                                        </p:tav>
                                        <p:tav tm="100000">
                                          <p:val>
                                            <p:strVal val="ppt_x"/>
                                          </p:val>
                                        </p:tav>
                                      </p:tavLst>
                                    </p:anim>
                                    <p:anim calcmode="lin" valueType="num">
                                      <p:cBhvr additive="base">
                                        <p:cTn id="11" dur="500"/>
                                        <p:tgtEl>
                                          <p:spTgt spid="6"/>
                                        </p:tgtEl>
                                        <p:attrNameLst>
                                          <p:attrName>ppt_y</p:attrName>
                                        </p:attrNameLst>
                                      </p:cBhvr>
                                      <p:tavLst>
                                        <p:tav tm="0">
                                          <p:val>
                                            <p:strVal val="ppt_y"/>
                                          </p:val>
                                        </p:tav>
                                        <p:tav tm="100000">
                                          <p:val>
                                            <p:strVal val="1+ppt_h/2"/>
                                          </p:val>
                                        </p:tav>
                                      </p:tavLst>
                                    </p:anim>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In Reading </a:t>
            </a:r>
            <a:endParaRPr lang="en-US" dirty="0"/>
          </a:p>
        </p:txBody>
      </p:sp>
      <p:sp>
        <p:nvSpPr>
          <p:cNvPr id="3" name="Content Placeholder 2"/>
          <p:cNvSpPr>
            <a:spLocks noGrp="1"/>
          </p:cNvSpPr>
          <p:nvPr>
            <p:ph sz="half" idx="1"/>
          </p:nvPr>
        </p:nvSpPr>
        <p:spPr/>
        <p:txBody>
          <a:bodyPr/>
          <a:lstStyle/>
          <a:p>
            <a:r>
              <a:rPr lang="en-US" sz="3200" dirty="0" smtClean="0"/>
              <a:t>Direct Comparisons:</a:t>
            </a:r>
          </a:p>
          <a:p>
            <a:pPr lvl="1"/>
            <a:r>
              <a:rPr lang="en-US" sz="2800" dirty="0" smtClean="0"/>
              <a:t>STUDENTS : ADULTS</a:t>
            </a:r>
          </a:p>
          <a:p>
            <a:pPr lvl="1"/>
            <a:r>
              <a:rPr lang="en-US" sz="2800" dirty="0" smtClean="0"/>
              <a:t>No Impact on Reading Outcomes with 1 Exception</a:t>
            </a:r>
          </a:p>
          <a:p>
            <a:r>
              <a:rPr lang="en-US" sz="3200" dirty="0" smtClean="0"/>
              <a:t>Meta-Analysis:</a:t>
            </a:r>
          </a:p>
          <a:p>
            <a:pPr lvl="1"/>
            <a:r>
              <a:rPr lang="en-US" sz="2800" dirty="0" smtClean="0"/>
              <a:t>Group Size NOT a moderator of intervention effects</a:t>
            </a:r>
          </a:p>
          <a:p>
            <a:pPr lvl="1"/>
            <a:endParaRPr lang="en-US" sz="2800" dirty="0" smtClean="0"/>
          </a:p>
        </p:txBody>
      </p:sp>
      <p:graphicFrame>
        <p:nvGraphicFramePr>
          <p:cNvPr id="10" name="Diagram 9"/>
          <p:cNvGraphicFramePr/>
          <p:nvPr>
            <p:extLst>
              <p:ext uri="{D42A27DB-BD31-4B8C-83A1-F6EECF244321}">
                <p14:modId xmlns:p14="http://schemas.microsoft.com/office/powerpoint/2010/main" val="1070312548"/>
              </p:ext>
            </p:extLst>
          </p:nvPr>
        </p:nvGraphicFramePr>
        <p:xfrm>
          <a:off x="5257800" y="533400"/>
          <a:ext cx="3870960" cy="6156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3794760" y="104001"/>
            <a:ext cx="5273040" cy="261610"/>
          </a:xfrm>
          <a:prstGeom prst="rect">
            <a:avLst/>
          </a:prstGeom>
          <a:noFill/>
          <a:ln>
            <a:noFill/>
          </a:ln>
        </p:spPr>
        <p:txBody>
          <a:bodyPr wrap="square" rtlCol="0">
            <a:spAutoFit/>
          </a:bodyPr>
          <a:lstStyle/>
          <a:p>
            <a:pPr algn="r"/>
            <a:r>
              <a:rPr lang="en-US" sz="1050" dirty="0" smtClean="0">
                <a:solidFill>
                  <a:schemeClr val="tx1">
                    <a:lumMod val="50000"/>
                    <a:lumOff val="50000"/>
                  </a:schemeClr>
                </a:solidFill>
              </a:rPr>
              <a:t>(Vaughn et al., 2010; </a:t>
            </a:r>
            <a:r>
              <a:rPr lang="en-US" sz="1050" dirty="0" err="1" smtClean="0">
                <a:solidFill>
                  <a:schemeClr val="tx1">
                    <a:lumMod val="50000"/>
                    <a:lumOff val="50000"/>
                  </a:schemeClr>
                </a:solidFill>
              </a:rPr>
              <a:t>Wanzek</a:t>
            </a:r>
            <a:r>
              <a:rPr lang="en-US" sz="1050" dirty="0" smtClean="0">
                <a:solidFill>
                  <a:schemeClr val="tx1">
                    <a:lumMod val="50000"/>
                    <a:lumOff val="50000"/>
                  </a:schemeClr>
                </a:solidFill>
              </a:rPr>
              <a:t> et al., 2013; </a:t>
            </a:r>
            <a:r>
              <a:rPr lang="en-US" sz="1050" dirty="0" err="1" smtClean="0">
                <a:solidFill>
                  <a:schemeClr val="tx1">
                    <a:lumMod val="50000"/>
                    <a:lumOff val="50000"/>
                  </a:schemeClr>
                </a:solidFill>
              </a:rPr>
              <a:t>Wanzek</a:t>
            </a:r>
            <a:r>
              <a:rPr lang="en-US" sz="1050" dirty="0" smtClean="0">
                <a:solidFill>
                  <a:schemeClr val="tx1">
                    <a:lumMod val="50000"/>
                    <a:lumOff val="50000"/>
                  </a:schemeClr>
                </a:solidFill>
              </a:rPr>
              <a:t> et al., 2016)</a:t>
            </a:r>
            <a:endParaRPr lang="en-US" sz="1050" dirty="0">
              <a:solidFill>
                <a:schemeClr val="tx1">
                  <a:lumMod val="50000"/>
                  <a:lumOff val="50000"/>
                </a:schemeClr>
              </a:solidFill>
            </a:endParaRPr>
          </a:p>
        </p:txBody>
      </p:sp>
    </p:spTree>
    <p:extLst>
      <p:ext uri="{BB962C8B-B14F-4D97-AF65-F5344CB8AC3E}">
        <p14:creationId xmlns:p14="http://schemas.microsoft.com/office/powerpoint/2010/main" val="609698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7943088" cy="1143000"/>
          </a:xfrm>
        </p:spPr>
        <p:txBody>
          <a:bodyPr>
            <a:noAutofit/>
          </a:bodyPr>
          <a:lstStyle/>
          <a:p>
            <a:r>
              <a:rPr lang="en-US" dirty="0" smtClean="0">
                <a:solidFill>
                  <a:srgbClr val="761A1C"/>
                </a:solidFill>
              </a:rPr>
              <a:t>Treatment Intensity </a:t>
            </a:r>
            <a:r>
              <a:rPr lang="en-US" sz="4400" dirty="0" smtClean="0">
                <a:solidFill>
                  <a:srgbClr val="761A1C"/>
                </a:solidFill>
              </a:rPr>
              <a:t>- #2</a:t>
            </a:r>
            <a:endParaRPr lang="en-US" sz="4400" dirty="0">
              <a:solidFill>
                <a:srgbClr val="761A1C"/>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122991991"/>
              </p:ext>
            </p:extLst>
          </p:nvPr>
        </p:nvGraphicFramePr>
        <p:xfrm>
          <a:off x="727075" y="2064810"/>
          <a:ext cx="7499350" cy="4126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5090160" y="921811"/>
            <a:ext cx="4038600" cy="276999"/>
          </a:xfrm>
          <a:prstGeom prst="rect">
            <a:avLst/>
          </a:prstGeom>
          <a:noFill/>
        </p:spPr>
        <p:txBody>
          <a:bodyPr wrap="square" rtlCol="0">
            <a:spAutoFit/>
          </a:bodyPr>
          <a:lstStyle/>
          <a:p>
            <a:pPr algn="r"/>
            <a:r>
              <a:rPr lang="en-US" sz="1200" dirty="0" smtClean="0">
                <a:solidFill>
                  <a:schemeClr val="tx1">
                    <a:lumMod val="50000"/>
                    <a:lumOff val="50000"/>
                  </a:schemeClr>
                </a:solidFill>
              </a:rPr>
              <a:t>(Barnett, Daly,  Jones, &amp; Lentz, 2004)</a:t>
            </a:r>
            <a:endParaRPr lang="en-US" sz="1200" dirty="0">
              <a:solidFill>
                <a:schemeClr val="tx1">
                  <a:lumMod val="50000"/>
                  <a:lumOff val="50000"/>
                </a:schemeClr>
              </a:solidFill>
            </a:endParaRPr>
          </a:p>
        </p:txBody>
      </p:sp>
      <p:sp>
        <p:nvSpPr>
          <p:cNvPr id="10" name="TextBox 9"/>
          <p:cNvSpPr txBox="1"/>
          <p:nvPr/>
        </p:nvSpPr>
        <p:spPr>
          <a:xfrm>
            <a:off x="3971544" y="3429000"/>
            <a:ext cx="4438650" cy="954107"/>
          </a:xfrm>
          <a:prstGeom prst="rect">
            <a:avLst/>
          </a:prstGeom>
          <a:noFill/>
          <a:ln w="12700">
            <a:solidFill>
              <a:schemeClr val="bg2"/>
            </a:solidFill>
          </a:ln>
        </p:spPr>
        <p:txBody>
          <a:bodyPr wrap="square" rtlCol="0">
            <a:spAutoFit/>
          </a:bodyPr>
          <a:lstStyle/>
          <a:p>
            <a:pPr algn="ctr"/>
            <a:r>
              <a:rPr lang="en-US" sz="2800" b="1" dirty="0" smtClean="0">
                <a:solidFill>
                  <a:schemeClr val="tx1">
                    <a:lumMod val="50000"/>
                    <a:lumOff val="50000"/>
                  </a:schemeClr>
                </a:solidFill>
              </a:rPr>
              <a:t>Least Intrusive – Most Parsimonious Support</a:t>
            </a:r>
            <a:endParaRPr lang="en-US" sz="2800" b="1" dirty="0">
              <a:solidFill>
                <a:schemeClr val="tx1">
                  <a:lumMod val="50000"/>
                  <a:lumOff val="50000"/>
                </a:schemeClr>
              </a:solidFill>
            </a:endParaRPr>
          </a:p>
        </p:txBody>
      </p:sp>
      <p:sp>
        <p:nvSpPr>
          <p:cNvPr id="3" name="TextBox 2"/>
          <p:cNvSpPr txBox="1"/>
          <p:nvPr/>
        </p:nvSpPr>
        <p:spPr>
          <a:xfrm>
            <a:off x="1452465" y="1480035"/>
            <a:ext cx="6490623" cy="584775"/>
          </a:xfrm>
          <a:prstGeom prst="rect">
            <a:avLst/>
          </a:prstGeom>
          <a:noFill/>
        </p:spPr>
        <p:txBody>
          <a:bodyPr wrap="none" rtlCol="0">
            <a:spAutoFit/>
          </a:bodyPr>
          <a:lstStyle/>
          <a:p>
            <a:pPr algn="ctr"/>
            <a:r>
              <a:rPr lang="en-US" sz="3200" dirty="0" smtClean="0"/>
              <a:t>Number of Treatment Components</a:t>
            </a:r>
            <a:endParaRPr lang="en-US" sz="3200" dirty="0"/>
          </a:p>
        </p:txBody>
      </p:sp>
    </p:spTree>
    <p:extLst>
      <p:ext uri="{BB962C8B-B14F-4D97-AF65-F5344CB8AC3E}">
        <p14:creationId xmlns:p14="http://schemas.microsoft.com/office/powerpoint/2010/main" val="425451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Treatment Intensity - #3</a:t>
            </a:r>
            <a:endParaRPr lang="en-US" sz="4400"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111630880"/>
              </p:ext>
            </p:extLst>
          </p:nvPr>
        </p:nvGraphicFramePr>
        <p:xfrm>
          <a:off x="228600" y="1143000"/>
          <a:ext cx="4724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891149747"/>
              </p:ext>
            </p:extLst>
          </p:nvPr>
        </p:nvGraphicFramePr>
        <p:xfrm>
          <a:off x="6019800" y="1447800"/>
          <a:ext cx="2971800" cy="4419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p:cNvSpPr txBox="1"/>
          <p:nvPr/>
        </p:nvSpPr>
        <p:spPr>
          <a:xfrm>
            <a:off x="6324600" y="908447"/>
            <a:ext cx="2590800" cy="276999"/>
          </a:xfrm>
          <a:prstGeom prst="rect">
            <a:avLst/>
          </a:prstGeom>
          <a:noFill/>
        </p:spPr>
        <p:txBody>
          <a:bodyPr wrap="square" rtlCol="0">
            <a:spAutoFit/>
          </a:bodyPr>
          <a:lstStyle/>
          <a:p>
            <a:pPr algn="r"/>
            <a:r>
              <a:rPr lang="en-US" sz="1200" dirty="0" smtClean="0">
                <a:solidFill>
                  <a:schemeClr val="tx1">
                    <a:lumMod val="50000"/>
                    <a:lumOff val="50000"/>
                  </a:schemeClr>
                </a:solidFill>
              </a:rPr>
              <a:t>(Warren, Fey, Yoder,  2007)</a:t>
            </a:r>
            <a:endParaRPr lang="en-US" sz="1200" dirty="0">
              <a:solidFill>
                <a:schemeClr val="tx1">
                  <a:lumMod val="50000"/>
                  <a:lumOff val="50000"/>
                </a:schemeClr>
              </a:solidFill>
            </a:endParaRPr>
          </a:p>
        </p:txBody>
      </p:sp>
      <p:sp>
        <p:nvSpPr>
          <p:cNvPr id="7" name="Equal 6"/>
          <p:cNvSpPr/>
          <p:nvPr/>
        </p:nvSpPr>
        <p:spPr bwMode="auto">
          <a:xfrm>
            <a:off x="4953000" y="3200400"/>
            <a:ext cx="990600" cy="914400"/>
          </a:xfrm>
          <a:prstGeom prst="mathEqual">
            <a:avLst/>
          </a:prstGeom>
          <a:solidFill>
            <a:schemeClr val="accent4"/>
          </a:solidFill>
          <a:ln w="9525" cap="flat" cmpd="sng" algn="ctr">
            <a:solidFill>
              <a:srgbClr val="761A1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 charset="-128"/>
            </a:endParaRPr>
          </a:p>
        </p:txBody>
      </p:sp>
    </p:spTree>
    <p:extLst>
      <p:ext uri="{BB962C8B-B14F-4D97-AF65-F5344CB8AC3E}">
        <p14:creationId xmlns:p14="http://schemas.microsoft.com/office/powerpoint/2010/main" val="1244693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1931778"/>
              </p:ext>
            </p:extLst>
          </p:nvPr>
        </p:nvGraphicFramePr>
        <p:xfrm>
          <a:off x="228600" y="1447800"/>
          <a:ext cx="86868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4182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 y="76200"/>
            <a:ext cx="7790688" cy="1143000"/>
          </a:xfrm>
        </p:spPr>
        <p:txBody>
          <a:bodyPr>
            <a:normAutofit/>
          </a:bodyPr>
          <a:lstStyle/>
          <a:p>
            <a:r>
              <a:rPr lang="en-US" sz="4400" dirty="0" smtClean="0"/>
              <a:t>Treatment Intensity - #4</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7032028"/>
              </p:ext>
            </p:extLst>
          </p:nvPr>
        </p:nvGraphicFramePr>
        <p:xfrm>
          <a:off x="228600" y="1219200"/>
          <a:ext cx="8763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059680" y="881241"/>
            <a:ext cx="3962400" cy="276999"/>
          </a:xfrm>
          <a:prstGeom prst="rect">
            <a:avLst/>
          </a:prstGeom>
          <a:noFill/>
        </p:spPr>
        <p:txBody>
          <a:bodyPr wrap="square" rtlCol="0">
            <a:spAutoFit/>
          </a:bodyPr>
          <a:lstStyle/>
          <a:p>
            <a:pPr algn="r"/>
            <a:r>
              <a:rPr lang="en-US" sz="1200" dirty="0" smtClean="0">
                <a:solidFill>
                  <a:schemeClr val="tx1">
                    <a:lumMod val="50000"/>
                    <a:lumOff val="50000"/>
                  </a:schemeClr>
                </a:solidFill>
              </a:rPr>
              <a:t>(</a:t>
            </a:r>
            <a:r>
              <a:rPr lang="en-US" sz="1200" dirty="0" err="1" smtClean="0">
                <a:solidFill>
                  <a:schemeClr val="tx1">
                    <a:lumMod val="50000"/>
                    <a:lumOff val="50000"/>
                  </a:schemeClr>
                </a:solidFill>
              </a:rPr>
              <a:t>Mellard</a:t>
            </a:r>
            <a:r>
              <a:rPr lang="en-US" sz="1200" dirty="0" smtClean="0">
                <a:solidFill>
                  <a:schemeClr val="tx1">
                    <a:lumMod val="50000"/>
                    <a:lumOff val="50000"/>
                  </a:schemeClr>
                </a:solidFill>
              </a:rPr>
              <a:t>, McKnight, &amp; Jordan, 2010)</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2591673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Instructor Skills</a:t>
            </a:r>
            <a:endParaRPr lang="en-US" sz="4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22504751"/>
              </p:ext>
            </p:extLst>
          </p:nvPr>
        </p:nvGraphicFramePr>
        <p:xfrm>
          <a:off x="213360" y="1371600"/>
          <a:ext cx="86868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4323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49" y="76200"/>
            <a:ext cx="8686800" cy="1143000"/>
          </a:xfrm>
        </p:spPr>
        <p:txBody>
          <a:bodyPr/>
          <a:lstStyle/>
          <a:p>
            <a:r>
              <a:rPr lang="en-US" dirty="0" smtClean="0"/>
              <a:t>4 Different Intensity Frameworks….</a:t>
            </a:r>
            <a:endParaRPr lang="en-US" dirty="0"/>
          </a:p>
        </p:txBody>
      </p:sp>
      <p:sp>
        <p:nvSpPr>
          <p:cNvPr id="5" name="Content Placeholder 4"/>
          <p:cNvSpPr>
            <a:spLocks noGrp="1"/>
          </p:cNvSpPr>
          <p:nvPr>
            <p:ph sz="half" idx="1"/>
          </p:nvPr>
        </p:nvSpPr>
        <p:spPr>
          <a:xfrm>
            <a:off x="528501" y="2362200"/>
            <a:ext cx="4267200" cy="3124200"/>
          </a:xfrm>
        </p:spPr>
        <p:txBody>
          <a:bodyPr/>
          <a:lstStyle/>
          <a:p>
            <a:pPr marL="0" indent="0" algn="ctr">
              <a:buNone/>
            </a:pPr>
            <a:r>
              <a:rPr lang="en-US" sz="6600" dirty="0" smtClean="0"/>
              <a:t>Simplify &amp; Summarize</a:t>
            </a:r>
            <a:endParaRPr lang="en-US" sz="6600"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95701" y="1447800"/>
            <a:ext cx="3972198" cy="4419600"/>
          </a:xfrm>
        </p:spPr>
      </p:pic>
    </p:spTree>
    <p:extLst>
      <p:ext uri="{BB962C8B-B14F-4D97-AF65-F5344CB8AC3E}">
        <p14:creationId xmlns:p14="http://schemas.microsoft.com/office/powerpoint/2010/main" val="1172764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992"/>
            <a:ext cx="8686800" cy="1135008"/>
          </a:xfrm>
        </p:spPr>
        <p:txBody>
          <a:bodyPr/>
          <a:lstStyle/>
          <a:p>
            <a:r>
              <a:rPr lang="en-US" dirty="0" smtClean="0"/>
              <a:t>Common Barriers To Intervention Implementation</a:t>
            </a:r>
            <a:endParaRPr lang="en-US" dirty="0"/>
          </a:p>
        </p:txBody>
      </p:sp>
      <p:graphicFrame>
        <p:nvGraphicFramePr>
          <p:cNvPr id="4" name="Content Placeholder 5"/>
          <p:cNvGraphicFramePr>
            <a:graphicFrameLocks/>
          </p:cNvGraphicFramePr>
          <p:nvPr>
            <p:extLst>
              <p:ext uri="{D42A27DB-BD31-4B8C-83A1-F6EECF244321}">
                <p14:modId xmlns:p14="http://schemas.microsoft.com/office/powerpoint/2010/main" val="1291532682"/>
              </p:ext>
            </p:extLst>
          </p:nvPr>
        </p:nvGraphicFramePr>
        <p:xfrm>
          <a:off x="438845" y="1371600"/>
          <a:ext cx="8002162" cy="4806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28600" y="5017175"/>
            <a:ext cx="2513945" cy="954107"/>
          </a:xfrm>
          <a:prstGeom prst="rect">
            <a:avLst/>
          </a:prstGeom>
          <a:noFill/>
        </p:spPr>
        <p:txBody>
          <a:bodyPr wrap="square" rtlCol="0">
            <a:spAutoFit/>
          </a:bodyPr>
          <a:lstStyle/>
          <a:p>
            <a:pPr algn="ctr"/>
            <a:r>
              <a:rPr lang="en-US" sz="2800" dirty="0"/>
              <a:t>How </a:t>
            </a:r>
            <a:r>
              <a:rPr lang="en-US" sz="2800" dirty="0" smtClean="0"/>
              <a:t>intricate is </a:t>
            </a:r>
            <a:r>
              <a:rPr lang="en-US" sz="2800" dirty="0"/>
              <a:t>it?</a:t>
            </a:r>
          </a:p>
        </p:txBody>
      </p:sp>
      <p:sp>
        <p:nvSpPr>
          <p:cNvPr id="6" name="TextBox 5"/>
          <p:cNvSpPr txBox="1"/>
          <p:nvPr/>
        </p:nvSpPr>
        <p:spPr>
          <a:xfrm>
            <a:off x="213360" y="1810598"/>
            <a:ext cx="1981200" cy="954107"/>
          </a:xfrm>
          <a:prstGeom prst="rect">
            <a:avLst/>
          </a:prstGeom>
          <a:noFill/>
        </p:spPr>
        <p:txBody>
          <a:bodyPr wrap="square" rtlCol="0">
            <a:spAutoFit/>
          </a:bodyPr>
          <a:lstStyle/>
          <a:p>
            <a:pPr algn="ctr"/>
            <a:r>
              <a:rPr lang="en-US" sz="2800" dirty="0" smtClean="0"/>
              <a:t>What does </a:t>
            </a:r>
            <a:r>
              <a:rPr lang="en-US" sz="2800" dirty="0"/>
              <a:t>it cost?</a:t>
            </a:r>
          </a:p>
        </p:txBody>
      </p:sp>
      <p:sp>
        <p:nvSpPr>
          <p:cNvPr id="7" name="TextBox 6"/>
          <p:cNvSpPr txBox="1"/>
          <p:nvPr/>
        </p:nvSpPr>
        <p:spPr>
          <a:xfrm>
            <a:off x="6630055" y="1632331"/>
            <a:ext cx="2513945" cy="954107"/>
          </a:xfrm>
          <a:prstGeom prst="rect">
            <a:avLst/>
          </a:prstGeom>
          <a:noFill/>
        </p:spPr>
        <p:txBody>
          <a:bodyPr wrap="square" rtlCol="0">
            <a:spAutoFit/>
          </a:bodyPr>
          <a:lstStyle/>
          <a:p>
            <a:pPr algn="ctr"/>
            <a:r>
              <a:rPr lang="en-US" sz="2800" dirty="0"/>
              <a:t>How much is needed?</a:t>
            </a:r>
          </a:p>
        </p:txBody>
      </p:sp>
      <p:sp>
        <p:nvSpPr>
          <p:cNvPr id="8" name="TextBox 7"/>
          <p:cNvSpPr txBox="1"/>
          <p:nvPr/>
        </p:nvSpPr>
        <p:spPr>
          <a:xfrm>
            <a:off x="6278558" y="5096590"/>
            <a:ext cx="2636842" cy="954107"/>
          </a:xfrm>
          <a:prstGeom prst="rect">
            <a:avLst/>
          </a:prstGeom>
          <a:noFill/>
        </p:spPr>
        <p:txBody>
          <a:bodyPr wrap="square" rtlCol="0">
            <a:spAutoFit/>
          </a:bodyPr>
          <a:lstStyle/>
          <a:p>
            <a:pPr algn="ctr"/>
            <a:r>
              <a:rPr lang="en-US" sz="2800" dirty="0" smtClean="0"/>
              <a:t>What is the response time?</a:t>
            </a:r>
            <a:endParaRPr lang="en-US" sz="2800" dirty="0"/>
          </a:p>
        </p:txBody>
      </p:sp>
    </p:spTree>
    <p:extLst>
      <p:ext uri="{BB962C8B-B14F-4D97-AF65-F5344CB8AC3E}">
        <p14:creationId xmlns:p14="http://schemas.microsoft.com/office/powerpoint/2010/main" val="33796304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Teacher-Reported Barriers </a:t>
            </a:r>
            <a:r>
              <a:rPr lang="en-US" sz="1600" dirty="0" smtClean="0"/>
              <a:t>(Long et al., 2016)</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7883817"/>
              </p:ext>
            </p:extLst>
          </p:nvPr>
        </p:nvGraphicFramePr>
        <p:xfrm>
          <a:off x="228600" y="1447800"/>
          <a:ext cx="86868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88738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157341"/>
            <a:ext cx="8686800" cy="762000"/>
          </a:xfrm>
        </p:spPr>
        <p:txBody>
          <a:bodyPr/>
          <a:lstStyle/>
          <a:p>
            <a:r>
              <a:rPr lang="en-US" dirty="0" smtClean="0"/>
              <a:t>What Do Kids Need?</a:t>
            </a:r>
            <a:endParaRPr lang="en-US" dirty="0"/>
          </a:p>
        </p:txBody>
      </p:sp>
      <p:sp>
        <p:nvSpPr>
          <p:cNvPr id="3" name="Content Placeholder 2"/>
          <p:cNvSpPr>
            <a:spLocks noGrp="1"/>
          </p:cNvSpPr>
          <p:nvPr>
            <p:ph idx="1"/>
          </p:nvPr>
        </p:nvSpPr>
        <p:spPr>
          <a:xfrm>
            <a:off x="228600" y="1371600"/>
            <a:ext cx="8686800" cy="4419600"/>
          </a:xfrm>
        </p:spPr>
        <p:txBody>
          <a:bodyPr/>
          <a:lstStyle/>
          <a:p>
            <a:r>
              <a:rPr lang="en-US" dirty="0" smtClean="0"/>
              <a:t>Changes in frequency and duration of instruction</a:t>
            </a:r>
          </a:p>
          <a:p>
            <a:r>
              <a:rPr lang="en-US" dirty="0" smtClean="0"/>
              <a:t>To be grouped homogenously – with students that have similar skills</a:t>
            </a:r>
          </a:p>
          <a:p>
            <a:r>
              <a:rPr lang="en-US" dirty="0" smtClean="0"/>
              <a:t>More opportunities for productive practice</a:t>
            </a:r>
          </a:p>
          <a:p>
            <a:r>
              <a:rPr lang="en-US" dirty="0" smtClean="0"/>
              <a:t>Smaller slices of the curricula (More focused and specific goals)</a:t>
            </a:r>
          </a:p>
          <a:p>
            <a:r>
              <a:rPr lang="en-US" dirty="0" smtClean="0"/>
              <a:t>Increased motivation &amp; sustained engagement</a:t>
            </a:r>
          </a:p>
        </p:txBody>
      </p:sp>
      <p:sp>
        <p:nvSpPr>
          <p:cNvPr id="6" name="TextBox 5"/>
          <p:cNvSpPr txBox="1"/>
          <p:nvPr/>
        </p:nvSpPr>
        <p:spPr>
          <a:xfrm>
            <a:off x="2865120" y="919341"/>
            <a:ext cx="6278880" cy="261610"/>
          </a:xfrm>
          <a:prstGeom prst="rect">
            <a:avLst/>
          </a:prstGeom>
          <a:noFill/>
        </p:spPr>
        <p:txBody>
          <a:bodyPr wrap="square" rtlCol="0">
            <a:spAutoFit/>
          </a:bodyPr>
          <a:lstStyle/>
          <a:p>
            <a:pPr algn="r"/>
            <a:r>
              <a:rPr lang="en-US" sz="1100" dirty="0" smtClean="0">
                <a:solidFill>
                  <a:schemeClr val="tx1">
                    <a:lumMod val="50000"/>
                    <a:lumOff val="50000"/>
                  </a:schemeClr>
                </a:solidFill>
              </a:rPr>
              <a:t>(e.g., Fuchs et al., 2012; Lemons et al., 2018; </a:t>
            </a:r>
            <a:r>
              <a:rPr lang="en-US" sz="1100" dirty="0" err="1" smtClean="0">
                <a:solidFill>
                  <a:schemeClr val="tx1">
                    <a:lumMod val="50000"/>
                    <a:lumOff val="50000"/>
                  </a:schemeClr>
                </a:solidFill>
              </a:rPr>
              <a:t>Mellard</a:t>
            </a:r>
            <a:r>
              <a:rPr lang="en-US" sz="1100" dirty="0" smtClean="0">
                <a:solidFill>
                  <a:schemeClr val="tx1">
                    <a:lumMod val="50000"/>
                    <a:lumOff val="50000"/>
                  </a:schemeClr>
                </a:solidFill>
              </a:rPr>
              <a:t> et al., , 2010; Vaughn et al., 2010)</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34270855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Treatment Intensity?</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74698813"/>
              </p:ext>
            </p:extLst>
          </p:nvPr>
        </p:nvGraphicFramePr>
        <p:xfrm>
          <a:off x="665202" y="1504805"/>
          <a:ext cx="7813595" cy="3781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0" y="5610207"/>
            <a:ext cx="9144000" cy="415498"/>
          </a:xfrm>
          <a:prstGeom prst="rect">
            <a:avLst/>
          </a:prstGeom>
          <a:noFill/>
        </p:spPr>
        <p:txBody>
          <a:bodyPr wrap="square" rtlCol="0">
            <a:spAutoFit/>
          </a:bodyPr>
          <a:lstStyle/>
          <a:p>
            <a:pPr algn="ctr"/>
            <a:r>
              <a:rPr lang="en-US" sz="1050" dirty="0"/>
              <a:t>(Barnett, Daly, Jones, &amp; Lentz, 2004; Codding &amp; Lane, 2015; </a:t>
            </a:r>
            <a:r>
              <a:rPr lang="en-US" sz="1050" dirty="0" err="1"/>
              <a:t>DeFouw</a:t>
            </a:r>
            <a:r>
              <a:rPr lang="en-US" sz="1050" dirty="0"/>
              <a:t>, Codding, &amp; Collier-Meek, in press</a:t>
            </a:r>
          </a:p>
          <a:p>
            <a:pPr algn="ctr"/>
            <a:r>
              <a:rPr lang="en-US" sz="1050" dirty="0" err="1"/>
              <a:t>Mellard</a:t>
            </a:r>
            <a:r>
              <a:rPr lang="en-US" sz="1050" dirty="0"/>
              <a:t>, McKnight, &amp; Jordan, 2010; Warren, Fey, &amp; Yoder, 2007)</a:t>
            </a:r>
          </a:p>
        </p:txBody>
      </p:sp>
      <p:grpSp>
        <p:nvGrpSpPr>
          <p:cNvPr id="7" name="Group 6"/>
          <p:cNvGrpSpPr/>
          <p:nvPr/>
        </p:nvGrpSpPr>
        <p:grpSpPr>
          <a:xfrm>
            <a:off x="2836068" y="3550572"/>
            <a:ext cx="3471861" cy="1735930"/>
            <a:chOff x="10709" y="48435"/>
            <a:chExt cx="3471861" cy="1735930"/>
          </a:xfrm>
        </p:grpSpPr>
        <p:sp>
          <p:nvSpPr>
            <p:cNvPr id="8" name="Rounded Rectangle 7"/>
            <p:cNvSpPr/>
            <p:nvPr/>
          </p:nvSpPr>
          <p:spPr>
            <a:xfrm>
              <a:off x="10709" y="48435"/>
              <a:ext cx="3471861" cy="1735930"/>
            </a:xfrm>
            <a:prstGeom prst="roundRect">
              <a:avLst>
                <a:gd name="adj" fmla="val 10000"/>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61553" y="99279"/>
              <a:ext cx="3370173" cy="16342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63500" rIns="95250" bIns="63500" numCol="1" spcCol="1270" anchor="ctr" anchorCtr="0">
              <a:noAutofit/>
            </a:bodyPr>
            <a:lstStyle/>
            <a:p>
              <a:pPr lvl="0" algn="ctr" defTabSz="2222500">
                <a:lnSpc>
                  <a:spcPct val="90000"/>
                </a:lnSpc>
                <a:spcBef>
                  <a:spcPct val="0"/>
                </a:spcBef>
                <a:spcAft>
                  <a:spcPct val="35000"/>
                </a:spcAft>
              </a:pPr>
              <a:r>
                <a:rPr lang="en-US" sz="5000" kern="1200" dirty="0" smtClean="0"/>
                <a:t>Expense</a:t>
              </a:r>
              <a:endParaRPr lang="en-US" sz="5000" kern="1200" dirty="0"/>
            </a:p>
          </p:txBody>
        </p:sp>
      </p:grpSp>
    </p:spTree>
    <p:extLst>
      <p:ext uri="{BB962C8B-B14F-4D97-AF65-F5344CB8AC3E}">
        <p14:creationId xmlns:p14="http://schemas.microsoft.com/office/powerpoint/2010/main" val="40724169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Treatment Intensity?</a:t>
            </a: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4231844459"/>
              </p:ext>
            </p:extLst>
          </p:nvPr>
        </p:nvGraphicFramePr>
        <p:xfrm>
          <a:off x="827485" y="2402682"/>
          <a:ext cx="3296840" cy="3146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Content Placeholder 7"/>
          <p:cNvPicPr>
            <a:picLocks noGrp="1" noChangeAspect="1"/>
          </p:cNvPicPr>
          <p:nvPr>
            <p:ph sz="half" idx="2"/>
          </p:nvPr>
        </p:nvPicPr>
        <p:blipFill>
          <a:blip r:embed="rId8">
            <a:extLst>
              <a:ext uri="{28A0092B-C50C-407E-A947-70E740481C1C}">
                <a14:useLocalDpi xmlns:a14="http://schemas.microsoft.com/office/drawing/2010/main" val="0"/>
              </a:ext>
            </a:extLst>
          </a:blip>
          <a:stretch>
            <a:fillRect/>
          </a:stretch>
        </p:blipFill>
        <p:spPr>
          <a:xfrm>
            <a:off x="5200573" y="2247186"/>
            <a:ext cx="2860013" cy="3154680"/>
          </a:xfrm>
        </p:spPr>
      </p:pic>
    </p:spTree>
    <p:extLst>
      <p:ext uri="{BB962C8B-B14F-4D97-AF65-F5344CB8AC3E}">
        <p14:creationId xmlns:p14="http://schemas.microsoft.com/office/powerpoint/2010/main" val="34080934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Intensity</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39188473"/>
              </p:ext>
            </p:extLst>
          </p:nvPr>
        </p:nvGraphicFramePr>
        <p:xfrm>
          <a:off x="685800" y="1254843"/>
          <a:ext cx="6110067" cy="4764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38699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Intensity</a:t>
            </a: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4239344145"/>
              </p:ext>
            </p:extLst>
          </p:nvPr>
        </p:nvGraphicFramePr>
        <p:xfrm>
          <a:off x="184638" y="1542094"/>
          <a:ext cx="4461089" cy="3850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p:cNvGraphicFramePr>
            <a:graphicFrameLocks noGrp="1"/>
          </p:cNvGraphicFramePr>
          <p:nvPr>
            <p:ph sz="half" idx="2"/>
            <p:extLst>
              <p:ext uri="{D42A27DB-BD31-4B8C-83A1-F6EECF244321}">
                <p14:modId xmlns:p14="http://schemas.microsoft.com/office/powerpoint/2010/main" val="2880534305"/>
              </p:ext>
            </p:extLst>
          </p:nvPr>
        </p:nvGraphicFramePr>
        <p:xfrm>
          <a:off x="4953000" y="1863618"/>
          <a:ext cx="3500758" cy="31501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Rectangle 4"/>
          <p:cNvSpPr/>
          <p:nvPr/>
        </p:nvSpPr>
        <p:spPr>
          <a:xfrm>
            <a:off x="0" y="5696321"/>
            <a:ext cx="9144000" cy="253916"/>
          </a:xfrm>
          <a:prstGeom prst="rect">
            <a:avLst/>
          </a:prstGeom>
        </p:spPr>
        <p:txBody>
          <a:bodyPr wrap="square">
            <a:spAutoFit/>
          </a:bodyPr>
          <a:lstStyle/>
          <a:p>
            <a:pPr algn="ctr"/>
            <a:r>
              <a:rPr lang="en-US" sz="1050" dirty="0">
                <a:ea typeface="Times New Roman" panose="02020603050405020304" pitchFamily="18" charset="0"/>
              </a:rPr>
              <a:t>Institute of Education Sciences </a:t>
            </a:r>
            <a:r>
              <a:rPr lang="en-US" sz="1050" dirty="0" err="1">
                <a:ea typeface="Times New Roman" panose="02020603050405020304" pitchFamily="18" charset="0"/>
              </a:rPr>
              <a:t>RtI</a:t>
            </a:r>
            <a:r>
              <a:rPr lang="en-US" sz="1050" dirty="0">
                <a:ea typeface="Times New Roman" panose="02020603050405020304" pitchFamily="18" charset="0"/>
              </a:rPr>
              <a:t> Mathematics Practice Guide (</a:t>
            </a:r>
            <a:r>
              <a:rPr lang="en-US" sz="1050" dirty="0" err="1">
                <a:ea typeface="Times New Roman" panose="02020603050405020304" pitchFamily="18" charset="0"/>
              </a:rPr>
              <a:t>Gersten</a:t>
            </a:r>
            <a:r>
              <a:rPr lang="en-US" sz="1050" dirty="0">
                <a:ea typeface="Times New Roman" panose="02020603050405020304" pitchFamily="18" charset="0"/>
              </a:rPr>
              <a:t> et al., 2009) </a:t>
            </a:r>
            <a:endParaRPr lang="en-US" sz="1050" dirty="0"/>
          </a:p>
        </p:txBody>
      </p:sp>
    </p:spTree>
    <p:extLst>
      <p:ext uri="{BB962C8B-B14F-4D97-AF65-F5344CB8AC3E}">
        <p14:creationId xmlns:p14="http://schemas.microsoft.com/office/powerpoint/2010/main" val="27296177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34400" cy="1050398"/>
          </a:xfrm>
        </p:spPr>
        <p:txBody>
          <a:bodyPr/>
          <a:lstStyle/>
          <a:p>
            <a:r>
              <a:rPr lang="en-US" dirty="0" smtClean="0"/>
              <a:t>Responsiveness to Intervention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30206996"/>
              </p:ext>
            </p:extLst>
          </p:nvPr>
        </p:nvGraphicFramePr>
        <p:xfrm>
          <a:off x="0" y="1641021"/>
          <a:ext cx="6324600" cy="4283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5"/>
          <p:cNvSpPr/>
          <p:nvPr/>
        </p:nvSpPr>
        <p:spPr>
          <a:xfrm rot="2980556">
            <a:off x="138299" y="2410745"/>
            <a:ext cx="1449977" cy="1273629"/>
          </a:xfrm>
          <a:prstGeom prst="rightArrow">
            <a:avLst/>
          </a:pr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Rectangle 2"/>
          <p:cNvSpPr/>
          <p:nvPr/>
        </p:nvSpPr>
        <p:spPr>
          <a:xfrm>
            <a:off x="5468984" y="1419731"/>
            <a:ext cx="3581400" cy="2554545"/>
          </a:xfrm>
          <a:prstGeom prst="rect">
            <a:avLst/>
          </a:prstGeom>
          <a:noFill/>
          <a:ln>
            <a:solidFill>
              <a:schemeClr val="tx1"/>
            </a:solidFill>
          </a:ln>
        </p:spPr>
        <p:txBody>
          <a:bodyPr wrap="square">
            <a:spAutoFit/>
          </a:bodyPr>
          <a:lstStyle/>
          <a:p>
            <a:pPr algn="ctr"/>
            <a:r>
              <a:rPr lang="en-US" sz="2000" dirty="0" err="1"/>
              <a:t>Yeaton</a:t>
            </a:r>
            <a:r>
              <a:rPr lang="en-US" sz="2000" dirty="0"/>
              <a:t> and </a:t>
            </a:r>
            <a:r>
              <a:rPr lang="en-US" sz="2000" dirty="0" err="1"/>
              <a:t>Sechrest</a:t>
            </a:r>
            <a:r>
              <a:rPr lang="en-US" sz="2000" dirty="0"/>
              <a:t> (1981) </a:t>
            </a:r>
            <a:r>
              <a:rPr lang="en-US" sz="2000" dirty="0" smtClean="0"/>
              <a:t>suggested, </a:t>
            </a:r>
            <a:r>
              <a:rPr lang="en-US" sz="2000" b="1" dirty="0"/>
              <a:t>“by monitoring strength, integrity, and effectiveness for the duration of treatment, we can make appropriate mid-course </a:t>
            </a:r>
            <a:r>
              <a:rPr lang="en-US" sz="2000" b="1" dirty="0" smtClean="0"/>
              <a:t>corrections</a:t>
            </a:r>
            <a:r>
              <a:rPr lang="en-US" sz="2000" dirty="0" smtClean="0"/>
              <a:t>…(</a:t>
            </a:r>
            <a:r>
              <a:rPr lang="en-US" sz="2000" dirty="0"/>
              <a:t>p.156)”</a:t>
            </a:r>
          </a:p>
        </p:txBody>
      </p:sp>
    </p:spTree>
    <p:extLst>
      <p:ext uri="{BB962C8B-B14F-4D97-AF65-F5344CB8AC3E}">
        <p14:creationId xmlns:p14="http://schemas.microsoft.com/office/powerpoint/2010/main" val="151407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162050" y="152400"/>
            <a:ext cx="6553200" cy="2103120"/>
          </a:xfrm>
          <a:prstGeom prst="rect">
            <a:avLst/>
          </a:prstGeom>
          <a:ln>
            <a:solidFill>
              <a:schemeClr val="accent1">
                <a:lumMod val="60000"/>
                <a:lumOff val="40000"/>
              </a:schemeClr>
            </a:solidFill>
          </a:ln>
        </p:spPr>
      </p:pic>
      <p:graphicFrame>
        <p:nvGraphicFramePr>
          <p:cNvPr id="15" name="Content Placeholder 14"/>
          <p:cNvGraphicFramePr>
            <a:graphicFrameLocks noGrp="1"/>
          </p:cNvGraphicFramePr>
          <p:nvPr>
            <p:ph idx="1"/>
            <p:extLst>
              <p:ext uri="{D42A27DB-BD31-4B8C-83A1-F6EECF244321}">
                <p14:modId xmlns:p14="http://schemas.microsoft.com/office/powerpoint/2010/main" val="480084313"/>
              </p:ext>
            </p:extLst>
          </p:nvPr>
        </p:nvGraphicFramePr>
        <p:xfrm>
          <a:off x="838200" y="2255520"/>
          <a:ext cx="6858000" cy="40172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959016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52400" y="228600"/>
            <a:ext cx="8686800" cy="762000"/>
          </a:xfrm>
        </p:spPr>
        <p:txBody>
          <a:bodyPr/>
          <a:lstStyle/>
          <a:p>
            <a:r>
              <a:rPr lang="en-US" dirty="0" smtClean="0"/>
              <a:t>Reading Evidence</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080219016"/>
              </p:ext>
            </p:extLst>
          </p:nvPr>
        </p:nvGraphicFramePr>
        <p:xfrm>
          <a:off x="152400" y="381000"/>
          <a:ext cx="87630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1466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with WIN Time</a:t>
            </a: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2350419993"/>
              </p:ext>
            </p:extLst>
          </p:nvPr>
        </p:nvGraphicFramePr>
        <p:xfrm>
          <a:off x="228599" y="1447800"/>
          <a:ext cx="5290705"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4"/>
          <p:cNvPicPr>
            <a:picLocks noGrp="1" noChangeAspect="1"/>
          </p:cNvPicPr>
          <p:nvPr>
            <p:ph sz="half" idx="2"/>
          </p:nvPr>
        </p:nvPicPr>
        <p:blipFill>
          <a:blip r:embed="rId7" cstate="print">
            <a:extLst>
              <a:ext uri="{28A0092B-C50C-407E-A947-70E740481C1C}">
                <a14:useLocalDpi xmlns:a14="http://schemas.microsoft.com/office/drawing/2010/main" val="0"/>
              </a:ext>
            </a:extLst>
          </a:blip>
          <a:stretch>
            <a:fillRect/>
          </a:stretch>
        </p:blipFill>
        <p:spPr>
          <a:xfrm>
            <a:off x="5728855" y="1447800"/>
            <a:ext cx="3415145" cy="4419600"/>
          </a:xfrm>
        </p:spPr>
      </p:pic>
    </p:spTree>
    <p:extLst>
      <p:ext uri="{BB962C8B-B14F-4D97-AF65-F5344CB8AC3E}">
        <p14:creationId xmlns:p14="http://schemas.microsoft.com/office/powerpoint/2010/main" val="7854723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Alternative for Intervention Time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34821056"/>
              </p:ext>
            </p:extLst>
          </p:nvPr>
        </p:nvGraphicFramePr>
        <p:xfrm>
          <a:off x="228600" y="1447800"/>
          <a:ext cx="86868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52296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 y="381000"/>
            <a:ext cx="8686800" cy="762000"/>
          </a:xfrm>
        </p:spPr>
        <p:txBody>
          <a:bodyPr>
            <a:normAutofit/>
          </a:bodyPr>
          <a:lstStyle/>
          <a:p>
            <a:pPr eaLnBrk="1" hangingPunct="1">
              <a:defRPr/>
            </a:pPr>
            <a:r>
              <a:rPr lang="en-US" dirty="0">
                <a:solidFill>
                  <a:srgbClr val="761A1C"/>
                </a:solidFill>
              </a:rPr>
              <a:t>Structure of RTI</a:t>
            </a:r>
          </a:p>
        </p:txBody>
      </p:sp>
      <p:graphicFrame>
        <p:nvGraphicFramePr>
          <p:cNvPr id="2" name="Content Placeholder 1"/>
          <p:cNvGraphicFramePr>
            <a:graphicFrameLocks noGrp="1"/>
          </p:cNvGraphicFramePr>
          <p:nvPr>
            <p:ph sz="quarter" idx="1"/>
            <p:extLst>
              <p:ext uri="{D42A27DB-BD31-4B8C-83A1-F6EECF244321}">
                <p14:modId xmlns:p14="http://schemas.microsoft.com/office/powerpoint/2010/main" val="3493288343"/>
              </p:ext>
            </p:extLst>
          </p:nvPr>
        </p:nvGraphicFramePr>
        <p:xfrm>
          <a:off x="4664" y="1371600"/>
          <a:ext cx="8986935"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Intensity</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75790556"/>
              </p:ext>
            </p:extLst>
          </p:nvPr>
        </p:nvGraphicFramePr>
        <p:xfrm>
          <a:off x="687016" y="1721987"/>
          <a:ext cx="7507625" cy="4065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68451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Opportunities to </a:t>
            </a:r>
            <a:r>
              <a:rPr lang="en-US" dirty="0" smtClean="0"/>
              <a:t>Practice - Math</a:t>
            </a:r>
            <a:endParaRPr lang="en-US" sz="5400" b="1" dirty="0"/>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3815793682"/>
              </p:ext>
            </p:extLst>
          </p:nvPr>
        </p:nvGraphicFramePr>
        <p:xfrm>
          <a:off x="6480943" y="1524000"/>
          <a:ext cx="2663057" cy="4137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4250425738"/>
              </p:ext>
            </p:extLst>
          </p:nvPr>
        </p:nvGraphicFramePr>
        <p:xfrm>
          <a:off x="68721" y="1524000"/>
          <a:ext cx="2751766" cy="41893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Content Placeholder 8"/>
          <p:cNvGraphicFramePr>
            <a:graphicFrameLocks noGrp="1"/>
          </p:cNvGraphicFramePr>
          <p:nvPr>
            <p:ph sz="half" idx="1"/>
            <p:extLst>
              <p:ext uri="{D42A27DB-BD31-4B8C-83A1-F6EECF244321}">
                <p14:modId xmlns:p14="http://schemas.microsoft.com/office/powerpoint/2010/main" val="1654736856"/>
              </p:ext>
            </p:extLst>
          </p:nvPr>
        </p:nvGraphicFramePr>
        <p:xfrm>
          <a:off x="2663732" y="2252686"/>
          <a:ext cx="3581400" cy="2676859"/>
        </p:xfrm>
        <a:graphic>
          <a:graphicData uri="http://schemas.openxmlformats.org/drawingml/2006/table">
            <a:tbl>
              <a:tblPr firstRow="1" bandRow="1">
                <a:tableStyleId>{2D5ABB26-0587-4C30-8999-92F81FD0307C}</a:tableStyleId>
              </a:tblPr>
              <a:tblGrid>
                <a:gridCol w="1112520">
                  <a:extLst>
                    <a:ext uri="{9D8B030D-6E8A-4147-A177-3AD203B41FA5}">
                      <a16:colId xmlns:a16="http://schemas.microsoft.com/office/drawing/2014/main" val="20000"/>
                    </a:ext>
                  </a:extLst>
                </a:gridCol>
                <a:gridCol w="1195251">
                  <a:extLst>
                    <a:ext uri="{9D8B030D-6E8A-4147-A177-3AD203B41FA5}">
                      <a16:colId xmlns:a16="http://schemas.microsoft.com/office/drawing/2014/main" val="20001"/>
                    </a:ext>
                  </a:extLst>
                </a:gridCol>
                <a:gridCol w="1273629">
                  <a:extLst>
                    <a:ext uri="{9D8B030D-6E8A-4147-A177-3AD203B41FA5}">
                      <a16:colId xmlns:a16="http://schemas.microsoft.com/office/drawing/2014/main" val="20002"/>
                    </a:ext>
                  </a:extLst>
                </a:gridCol>
              </a:tblGrid>
              <a:tr h="367999">
                <a:tc>
                  <a:txBody>
                    <a:bodyPr/>
                    <a:lstStyle/>
                    <a:p>
                      <a:endParaRPr lang="en-US" sz="1500" dirty="0"/>
                    </a:p>
                  </a:txBody>
                  <a:tcPr marL="68580" marR="68580" marT="34290" marB="3429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sz="1800" dirty="0" smtClean="0"/>
                        <a:t>Grade 3</a:t>
                      </a:r>
                      <a:endParaRPr lang="en-US" sz="1800" dirty="0"/>
                    </a:p>
                  </a:txBody>
                  <a:tcPr marL="68580" marR="68580" marT="34290" marB="3429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sz="1800" dirty="0" smtClean="0"/>
                        <a:t>Grade 4</a:t>
                      </a:r>
                      <a:endParaRPr lang="en-US" sz="1800" dirty="0"/>
                    </a:p>
                  </a:txBody>
                  <a:tcPr marL="68580" marR="68580" marT="34290" marB="3429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08660">
                <a:tc>
                  <a:txBody>
                    <a:bodyPr/>
                    <a:lstStyle/>
                    <a:p>
                      <a:pPr algn="ctr"/>
                      <a:r>
                        <a:rPr lang="en-US" sz="1800" dirty="0" smtClean="0"/>
                        <a:t>Below Average</a:t>
                      </a:r>
                      <a:endParaRPr lang="en-US" sz="1800" dirty="0"/>
                    </a:p>
                  </a:txBody>
                  <a:tcPr marL="68580" marR="68580" marT="34290" marB="34290">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endParaRPr lang="en-US" sz="2100" dirty="0" smtClean="0"/>
                    </a:p>
                    <a:p>
                      <a:pPr algn="ctr"/>
                      <a:r>
                        <a:rPr lang="en-US" sz="2100" dirty="0" smtClean="0"/>
                        <a:t>11.24</a:t>
                      </a:r>
                      <a:endParaRPr lang="en-US" sz="2100" dirty="0"/>
                    </a:p>
                  </a:txBody>
                  <a:tcPr marL="68580" marR="68580" marT="34290" marB="34290">
                    <a:lnL>
                      <a:noFill/>
                    </a:lnL>
                    <a:lnR>
                      <a:noFill/>
                    </a:lnR>
                    <a:lnT>
                      <a:noFill/>
                    </a:lnT>
                    <a:lnB>
                      <a:noFill/>
                    </a:lnB>
                    <a:lnTlToBr w="12700" cmpd="sng">
                      <a:noFill/>
                      <a:prstDash val="solid"/>
                    </a:lnTlToBr>
                    <a:lnBlToTr w="12700" cmpd="sng">
                      <a:noFill/>
                      <a:prstDash val="solid"/>
                    </a:lnBlToTr>
                  </a:tcPr>
                </a:tc>
                <a:tc>
                  <a:txBody>
                    <a:bodyPr/>
                    <a:lstStyle/>
                    <a:p>
                      <a:pPr algn="ctr"/>
                      <a:endParaRPr lang="en-US" sz="2100" dirty="0" smtClean="0"/>
                    </a:p>
                    <a:p>
                      <a:pPr algn="ctr"/>
                      <a:r>
                        <a:rPr lang="en-US" sz="2100" dirty="0" smtClean="0"/>
                        <a:t>6.21</a:t>
                      </a:r>
                      <a:endParaRPr lang="en-US" sz="2100" dirty="0"/>
                    </a:p>
                  </a:txBody>
                  <a:tcPr marL="68580" marR="68580" marT="34290" marB="3429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08660">
                <a:tc>
                  <a:txBody>
                    <a:bodyPr/>
                    <a:lstStyle/>
                    <a:p>
                      <a:pPr algn="ctr"/>
                      <a:endParaRPr lang="en-US" sz="1800" dirty="0" smtClean="0"/>
                    </a:p>
                    <a:p>
                      <a:pPr algn="ctr"/>
                      <a:r>
                        <a:rPr lang="en-US" sz="1800" dirty="0" smtClean="0"/>
                        <a:t>Average</a:t>
                      </a:r>
                      <a:endParaRPr lang="en-US" sz="1800" dirty="0"/>
                    </a:p>
                  </a:txBody>
                  <a:tcPr marL="68580" marR="68580" marT="34290" marB="34290">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endParaRPr lang="en-US" sz="2100" dirty="0" smtClean="0"/>
                    </a:p>
                    <a:p>
                      <a:pPr algn="ctr"/>
                      <a:r>
                        <a:rPr lang="en-US" sz="2100" dirty="0" smtClean="0"/>
                        <a:t>8.45</a:t>
                      </a:r>
                      <a:endParaRPr lang="en-US" sz="2100" dirty="0"/>
                    </a:p>
                  </a:txBody>
                  <a:tcPr marL="68580" marR="68580" marT="34290" marB="34290">
                    <a:lnL>
                      <a:noFill/>
                    </a:lnL>
                    <a:lnR>
                      <a:noFill/>
                    </a:lnR>
                    <a:lnT>
                      <a:noFill/>
                    </a:lnT>
                    <a:lnB>
                      <a:noFill/>
                    </a:lnB>
                    <a:lnTlToBr w="12700" cmpd="sng">
                      <a:noFill/>
                      <a:prstDash val="solid"/>
                    </a:lnTlToBr>
                    <a:lnBlToTr w="12700" cmpd="sng">
                      <a:noFill/>
                      <a:prstDash val="solid"/>
                    </a:lnBlToTr>
                  </a:tcPr>
                </a:tc>
                <a:tc>
                  <a:txBody>
                    <a:bodyPr/>
                    <a:lstStyle/>
                    <a:p>
                      <a:pPr algn="ctr"/>
                      <a:endParaRPr lang="en-US" sz="2100" dirty="0" smtClean="0"/>
                    </a:p>
                    <a:p>
                      <a:pPr algn="ctr"/>
                      <a:r>
                        <a:rPr lang="en-US" sz="2100" dirty="0" smtClean="0"/>
                        <a:t>4.12</a:t>
                      </a:r>
                      <a:endParaRPr lang="en-US" sz="2100" dirty="0"/>
                    </a:p>
                  </a:txBody>
                  <a:tcPr marL="68580" marR="68580" marT="34290" marB="3429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91540">
                <a:tc>
                  <a:txBody>
                    <a:bodyPr/>
                    <a:lstStyle/>
                    <a:p>
                      <a:pPr algn="ctr"/>
                      <a:endParaRPr lang="en-US" sz="1800" dirty="0" smtClean="0"/>
                    </a:p>
                    <a:p>
                      <a:pPr algn="ctr"/>
                      <a:r>
                        <a:rPr lang="en-US" sz="1800" dirty="0" smtClean="0"/>
                        <a:t>Above Average</a:t>
                      </a:r>
                      <a:endParaRPr lang="en-US" sz="1800" dirty="0"/>
                    </a:p>
                  </a:txBody>
                  <a:tcPr marL="68580" marR="68580" marT="34290" marB="3429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100" dirty="0" smtClean="0"/>
                    </a:p>
                    <a:p>
                      <a:pPr algn="ctr"/>
                      <a:r>
                        <a:rPr lang="en-US" sz="2100" dirty="0" smtClean="0"/>
                        <a:t>6.37</a:t>
                      </a:r>
                      <a:endParaRPr lang="en-US" sz="2100" dirty="0"/>
                    </a:p>
                  </a:txBody>
                  <a:tcPr marL="68580" marR="68580" marT="34290" marB="3429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100" dirty="0" smtClean="0"/>
                    </a:p>
                    <a:p>
                      <a:pPr algn="ctr"/>
                      <a:r>
                        <a:rPr lang="en-US" sz="2100" dirty="0" smtClean="0"/>
                        <a:t>2.82</a:t>
                      </a:r>
                      <a:endParaRPr lang="en-US" sz="2100" dirty="0"/>
                    </a:p>
                  </a:txBody>
                  <a:tcPr marL="68580" marR="68580" marT="34290" marB="3429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10" name="TextBox 9"/>
          <p:cNvSpPr txBox="1"/>
          <p:nvPr/>
        </p:nvSpPr>
        <p:spPr>
          <a:xfrm>
            <a:off x="1" y="5711966"/>
            <a:ext cx="9143999" cy="253916"/>
          </a:xfrm>
          <a:prstGeom prst="rect">
            <a:avLst/>
          </a:prstGeom>
          <a:noFill/>
        </p:spPr>
        <p:txBody>
          <a:bodyPr wrap="square" rtlCol="0">
            <a:spAutoFit/>
          </a:bodyPr>
          <a:lstStyle/>
          <a:p>
            <a:pPr algn="ctr"/>
            <a:r>
              <a:rPr lang="en-US" sz="1050" dirty="0"/>
              <a:t>(Burns, </a:t>
            </a:r>
            <a:r>
              <a:rPr lang="en-US" sz="1050" dirty="0" err="1"/>
              <a:t>Ysseldyke</a:t>
            </a:r>
            <a:r>
              <a:rPr lang="en-US" sz="1050" dirty="0"/>
              <a:t>, Nelson, &amp; </a:t>
            </a:r>
            <a:r>
              <a:rPr lang="en-US" sz="1050" dirty="0" err="1"/>
              <a:t>Kanive</a:t>
            </a:r>
            <a:r>
              <a:rPr lang="en-US" sz="1050" dirty="0"/>
              <a:t>, 2015, p. 401)</a:t>
            </a:r>
          </a:p>
        </p:txBody>
      </p:sp>
    </p:spTree>
    <p:extLst>
      <p:ext uri="{BB962C8B-B14F-4D97-AF65-F5344CB8AC3E}">
        <p14:creationId xmlns:p14="http://schemas.microsoft.com/office/powerpoint/2010/main" val="401326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to Practice - Math</a:t>
            </a:r>
            <a:endParaRPr lang="en-US" dirty="0"/>
          </a:p>
        </p:txBody>
      </p:sp>
      <p:sp>
        <p:nvSpPr>
          <p:cNvPr id="6" name="Content Placeholder 5"/>
          <p:cNvSpPr>
            <a:spLocks noGrp="1"/>
          </p:cNvSpPr>
          <p:nvPr>
            <p:ph sz="half" idx="1"/>
          </p:nvPr>
        </p:nvSpPr>
        <p:spPr>
          <a:xfrm>
            <a:off x="228600" y="1371600"/>
            <a:ext cx="4267200" cy="4572000"/>
          </a:xfrm>
        </p:spPr>
        <p:txBody>
          <a:bodyPr/>
          <a:lstStyle/>
          <a:p>
            <a:r>
              <a:rPr lang="en-US" sz="2400" dirty="0" smtClean="0"/>
              <a:t>Class-wide Intervention with CCC on Subtraction Facts</a:t>
            </a:r>
          </a:p>
          <a:p>
            <a:r>
              <a:rPr lang="en-US" sz="2400" dirty="0" smtClean="0"/>
              <a:t>Distributed vs Massed Practice (within session) did not matter</a:t>
            </a:r>
          </a:p>
          <a:p>
            <a:r>
              <a:rPr lang="en-US" sz="2400" dirty="0" smtClean="0"/>
              <a:t>Initial fluency level mattered </a:t>
            </a:r>
          </a:p>
          <a:p>
            <a:r>
              <a:rPr lang="en-US" sz="2400" dirty="0" smtClean="0"/>
              <a:t>OTPs mattered (3 vs 6 repetitions of set of 10 problems)</a:t>
            </a:r>
          </a:p>
          <a:p>
            <a:endParaRPr lang="en-US" sz="2400" dirty="0" smtClean="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2071916662"/>
              </p:ext>
            </p:extLst>
          </p:nvPr>
        </p:nvGraphicFramePr>
        <p:xfrm>
          <a:off x="4648200" y="1371600"/>
          <a:ext cx="42672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6172200" y="1003384"/>
            <a:ext cx="2819400" cy="253916"/>
          </a:xfrm>
          <a:prstGeom prst="rect">
            <a:avLst/>
          </a:prstGeom>
          <a:noFill/>
        </p:spPr>
        <p:txBody>
          <a:bodyPr wrap="square" rtlCol="0">
            <a:spAutoFit/>
          </a:bodyPr>
          <a:lstStyle/>
          <a:p>
            <a:pPr algn="r"/>
            <a:r>
              <a:rPr lang="en-US" sz="1050" dirty="0" smtClean="0">
                <a:solidFill>
                  <a:schemeClr val="bg2">
                    <a:lumMod val="50000"/>
                  </a:schemeClr>
                </a:solidFill>
              </a:rPr>
              <a:t>Codding, Volpe, Martin, &amp; Krebs, in press)</a:t>
            </a:r>
            <a:endParaRPr lang="en-US" sz="1050" dirty="0">
              <a:solidFill>
                <a:schemeClr val="bg2">
                  <a:lumMod val="50000"/>
                </a:schemeClr>
              </a:solidFill>
            </a:endParaRPr>
          </a:p>
        </p:txBody>
      </p:sp>
    </p:spTree>
    <p:extLst>
      <p:ext uri="{BB962C8B-B14F-4D97-AF65-F5344CB8AC3E}">
        <p14:creationId xmlns:p14="http://schemas.microsoft.com/office/powerpoint/2010/main" val="45308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90500"/>
            <a:ext cx="8839200" cy="876300"/>
          </a:xfrm>
        </p:spPr>
        <p:txBody>
          <a:bodyPr/>
          <a:lstStyle/>
          <a:p>
            <a:r>
              <a:rPr lang="en-US" dirty="0" smtClean="0"/>
              <a:t>Opportunities to Practice - Reading</a:t>
            </a:r>
            <a:endParaRPr lang="en-US" sz="1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35513002"/>
              </p:ext>
            </p:extLst>
          </p:nvPr>
        </p:nvGraphicFramePr>
        <p:xfrm>
          <a:off x="228600" y="1447800"/>
          <a:ext cx="86868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7543800" y="957590"/>
            <a:ext cx="1499128" cy="261610"/>
          </a:xfrm>
          <a:prstGeom prst="rect">
            <a:avLst/>
          </a:prstGeom>
        </p:spPr>
        <p:txBody>
          <a:bodyPr wrap="none">
            <a:spAutoFit/>
          </a:bodyPr>
          <a:lstStyle/>
          <a:p>
            <a:pPr algn="r"/>
            <a:r>
              <a:rPr lang="en-US" sz="1050" dirty="0">
                <a:solidFill>
                  <a:schemeClr val="bg2">
                    <a:lumMod val="50000"/>
                  </a:schemeClr>
                </a:solidFill>
              </a:rPr>
              <a:t>(Vaughn et al., 2010)</a:t>
            </a:r>
          </a:p>
        </p:txBody>
      </p:sp>
    </p:spTree>
    <p:extLst>
      <p:ext uri="{BB962C8B-B14F-4D97-AF65-F5344CB8AC3E}">
        <p14:creationId xmlns:p14="http://schemas.microsoft.com/office/powerpoint/2010/main" val="38621948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0501"/>
            <a:ext cx="8686800" cy="762000"/>
          </a:xfrm>
        </p:spPr>
        <p:txBody>
          <a:bodyPr/>
          <a:lstStyle/>
          <a:p>
            <a:r>
              <a:rPr lang="en-US" dirty="0" smtClean="0"/>
              <a:t>Opportunities for Practice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63973264"/>
              </p:ext>
            </p:extLst>
          </p:nvPr>
        </p:nvGraphicFramePr>
        <p:xfrm>
          <a:off x="228601" y="1447800"/>
          <a:ext cx="4343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7"/>
          <p:cNvGraphicFramePr>
            <a:graphicFrameLocks noGrp="1"/>
          </p:cNvGraphicFramePr>
          <p:nvPr>
            <p:ph sz="half" idx="4294967295"/>
            <p:extLst>
              <p:ext uri="{D42A27DB-BD31-4B8C-83A1-F6EECF244321}">
                <p14:modId xmlns:p14="http://schemas.microsoft.com/office/powerpoint/2010/main" val="4239210939"/>
              </p:ext>
            </p:extLst>
          </p:nvPr>
        </p:nvGraphicFramePr>
        <p:xfrm>
          <a:off x="4572000" y="1350962"/>
          <a:ext cx="4343400" cy="46132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21886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687638" y="3589338"/>
            <a:ext cx="3535362" cy="137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eaLnBrk="1" hangingPunct="1"/>
            <a:r>
              <a:rPr lang="en-US" sz="900" b="1">
                <a:solidFill>
                  <a:srgbClr val="FFFFFF"/>
                </a:solidFill>
                <a:latin typeface="Arial" pitchFamily="34" charset="0"/>
              </a:rPr>
              <a:t>Strategic Interventions</a:t>
            </a:r>
          </a:p>
          <a:p>
            <a:pPr algn="ctr" eaLnBrk="1" hangingPunct="1"/>
            <a:r>
              <a:rPr lang="en-US" sz="900" b="1">
                <a:solidFill>
                  <a:srgbClr val="FFFFFF"/>
                </a:solidFill>
                <a:latin typeface="Arial" pitchFamily="34" charset="0"/>
              </a:rPr>
              <a:t> for</a:t>
            </a:r>
          </a:p>
          <a:p>
            <a:pPr algn="ctr" eaLnBrk="1" hangingPunct="1"/>
            <a:r>
              <a:rPr lang="en-US" sz="900" b="1">
                <a:solidFill>
                  <a:srgbClr val="FFFFFF"/>
                </a:solidFill>
                <a:latin typeface="Arial" pitchFamily="34" charset="0"/>
              </a:rPr>
              <a:t>Students at Risk of Academic Failure</a:t>
            </a:r>
          </a:p>
          <a:p>
            <a:pPr algn="ctr" eaLnBrk="1" hangingPunct="1"/>
            <a:endParaRPr lang="en-US" sz="1600" b="1">
              <a:solidFill>
                <a:srgbClr val="FFFFFF"/>
              </a:solidFill>
              <a:latin typeface="Arial" pitchFamily="34" charset="0"/>
            </a:endParaRPr>
          </a:p>
          <a:p>
            <a:pPr eaLnBrk="1" hangingPunct="1"/>
            <a:endParaRPr lang="en-US">
              <a:latin typeface="Arial" pitchFamily="34" charset="0"/>
            </a:endParaRPr>
          </a:p>
        </p:txBody>
      </p:sp>
      <p:sp>
        <p:nvSpPr>
          <p:cNvPr id="36867" name="Rectangle 3"/>
          <p:cNvSpPr>
            <a:spLocks noChangeArrowheads="1"/>
          </p:cNvSpPr>
          <p:nvPr/>
        </p:nvSpPr>
        <p:spPr bwMode="auto">
          <a:xfrm>
            <a:off x="838200" y="381000"/>
            <a:ext cx="8077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en-US" sz="4400"/>
          </a:p>
        </p:txBody>
      </p:sp>
      <p:sp>
        <p:nvSpPr>
          <p:cNvPr id="36868" name="Rectangle 4"/>
          <p:cNvSpPr>
            <a:spLocks noChangeArrowheads="1"/>
          </p:cNvSpPr>
          <p:nvPr/>
        </p:nvSpPr>
        <p:spPr bwMode="auto">
          <a:xfrm>
            <a:off x="381000" y="1295400"/>
            <a:ext cx="8534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endParaRPr lang="en-US" sz="3200"/>
          </a:p>
        </p:txBody>
      </p:sp>
      <p:pic>
        <p:nvPicPr>
          <p:cNvPr id="36869" name="Picture 5" descr="trian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7862" y="1264920"/>
            <a:ext cx="6921738" cy="566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WordArt 7"/>
          <p:cNvSpPr>
            <a:spLocks noChangeArrowheads="1" noChangeShapeType="1" noTextEdit="1"/>
          </p:cNvSpPr>
          <p:nvPr/>
        </p:nvSpPr>
        <p:spPr bwMode="auto">
          <a:xfrm rot="-3428459">
            <a:off x="137066" y="3176796"/>
            <a:ext cx="4706165" cy="530536"/>
          </a:xfrm>
          <a:prstGeom prst="rect">
            <a:avLst/>
          </a:prstGeom>
        </p:spPr>
        <p:txBody>
          <a:bodyPr wrap="none" fromWordArt="1">
            <a:prstTxWarp prst="textSlantUp">
              <a:avLst>
                <a:gd name="adj" fmla="val 0"/>
              </a:avLst>
            </a:prstTxWarp>
          </a:bodyPr>
          <a:lstStyle/>
          <a:p>
            <a:pPr algn="ctr"/>
            <a:r>
              <a:rPr lang="en-GB" sz="900" i="1" kern="10" dirty="0">
                <a:ln w="9525">
                  <a:solidFill>
                    <a:srgbClr val="000000"/>
                  </a:solidFill>
                  <a:round/>
                  <a:headEnd/>
                  <a:tailEnd/>
                </a:ln>
                <a:solidFill>
                  <a:srgbClr val="000000"/>
                </a:solidFill>
                <a:latin typeface="High Tower Text"/>
              </a:rPr>
              <a:t>Continuum of Time,</a:t>
            </a:r>
            <a:r>
              <a:rPr lang="en-GB" sz="1200" i="1" kern="10" dirty="0">
                <a:ln w="9525">
                  <a:solidFill>
                    <a:srgbClr val="000000"/>
                  </a:solidFill>
                  <a:round/>
                  <a:headEnd/>
                  <a:tailEnd/>
                </a:ln>
                <a:solidFill>
                  <a:srgbClr val="000000"/>
                </a:solidFill>
                <a:latin typeface="High Tower Text"/>
              </a:rPr>
              <a:t> </a:t>
            </a:r>
            <a:r>
              <a:rPr lang="en-GB" sz="1400" i="1" kern="10" cap="all" dirty="0">
                <a:ln w="9525">
                  <a:solidFill>
                    <a:schemeClr val="accent2"/>
                  </a:solidFill>
                  <a:round/>
                  <a:headEnd/>
                  <a:tailEnd/>
                </a:ln>
                <a:solidFill>
                  <a:schemeClr val="accent2"/>
                </a:solidFill>
                <a:latin typeface="Cambria" pitchFamily="18" charset="0"/>
              </a:rPr>
              <a:t>Intensity</a:t>
            </a:r>
            <a:r>
              <a:rPr lang="en-GB" sz="1200" i="1" kern="10" dirty="0">
                <a:ln w="9525">
                  <a:solidFill>
                    <a:srgbClr val="000000"/>
                  </a:solidFill>
                  <a:round/>
                  <a:headEnd/>
                  <a:tailEnd/>
                </a:ln>
                <a:solidFill>
                  <a:srgbClr val="000000"/>
                </a:solidFill>
                <a:latin typeface="High Tower Text"/>
              </a:rPr>
              <a:t> </a:t>
            </a:r>
            <a:r>
              <a:rPr lang="en-GB" sz="900" i="1" kern="10" dirty="0">
                <a:ln w="9525">
                  <a:solidFill>
                    <a:srgbClr val="000000"/>
                  </a:solidFill>
                  <a:round/>
                  <a:headEnd/>
                  <a:tailEnd/>
                </a:ln>
                <a:solidFill>
                  <a:srgbClr val="000000"/>
                </a:solidFill>
                <a:latin typeface="High Tower Text"/>
              </a:rPr>
              <a:t>and Data Increases</a:t>
            </a:r>
            <a:endParaRPr lang="en-US" sz="900" i="1" kern="10" dirty="0">
              <a:ln w="9525">
                <a:solidFill>
                  <a:srgbClr val="000000"/>
                </a:solidFill>
                <a:round/>
                <a:headEnd/>
                <a:tailEnd/>
              </a:ln>
              <a:solidFill>
                <a:srgbClr val="000000"/>
              </a:solidFill>
              <a:latin typeface="High Tower Text"/>
            </a:endParaRPr>
          </a:p>
        </p:txBody>
      </p:sp>
      <p:sp>
        <p:nvSpPr>
          <p:cNvPr id="36872" name="WordArt 8"/>
          <p:cNvSpPr>
            <a:spLocks noChangeArrowheads="1" noChangeShapeType="1" noTextEdit="1"/>
          </p:cNvSpPr>
          <p:nvPr/>
        </p:nvSpPr>
        <p:spPr bwMode="auto">
          <a:xfrm rot="3622863">
            <a:off x="4671873" y="3275538"/>
            <a:ext cx="4994275" cy="726524"/>
          </a:xfrm>
          <a:prstGeom prst="rect">
            <a:avLst/>
          </a:prstGeom>
        </p:spPr>
        <p:txBody>
          <a:bodyPr wrap="none" fromWordArt="1">
            <a:prstTxWarp prst="textSlantUp">
              <a:avLst>
                <a:gd name="adj" fmla="val 35676"/>
              </a:avLst>
            </a:prstTxWarp>
          </a:bodyPr>
          <a:lstStyle/>
          <a:p>
            <a:pPr algn="ctr"/>
            <a:r>
              <a:rPr lang="en-GB" sz="800" i="1" kern="10" dirty="0">
                <a:ln w="9525">
                  <a:solidFill>
                    <a:srgbClr val="000000"/>
                  </a:solidFill>
                  <a:round/>
                  <a:headEnd/>
                  <a:tailEnd/>
                </a:ln>
                <a:solidFill>
                  <a:srgbClr val="000000">
                    <a:alpha val="61960"/>
                  </a:srgbClr>
                </a:solidFill>
                <a:latin typeface="High Tower Text"/>
              </a:rPr>
              <a:t>Percentage of Students Requiring Intensive Supports Decreases</a:t>
            </a:r>
            <a:endParaRPr lang="en-US" sz="800" i="1" kern="10" dirty="0">
              <a:ln w="9525">
                <a:solidFill>
                  <a:srgbClr val="000000"/>
                </a:solidFill>
                <a:round/>
                <a:headEnd/>
                <a:tailEnd/>
              </a:ln>
              <a:solidFill>
                <a:srgbClr val="000000">
                  <a:alpha val="61960"/>
                </a:srgbClr>
              </a:solidFill>
              <a:latin typeface="High Tower Text"/>
            </a:endParaRPr>
          </a:p>
        </p:txBody>
      </p:sp>
      <p:sp>
        <p:nvSpPr>
          <p:cNvPr id="36873" name="Text Box 9"/>
          <p:cNvSpPr txBox="1">
            <a:spLocks noChangeArrowheads="1"/>
          </p:cNvSpPr>
          <p:nvPr/>
        </p:nvSpPr>
        <p:spPr bwMode="auto">
          <a:xfrm>
            <a:off x="3525837" y="1371600"/>
            <a:ext cx="2570163"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a:endParaRPr lang="en-US" sz="2000" b="1" dirty="0" smtClean="0">
              <a:solidFill>
                <a:schemeClr val="bg1"/>
              </a:solidFill>
              <a:latin typeface="Arial" pitchFamily="34" charset="0"/>
            </a:endParaRPr>
          </a:p>
          <a:p>
            <a:pPr algn="ctr"/>
            <a:endParaRPr lang="en-US" sz="2000" b="1" dirty="0">
              <a:solidFill>
                <a:schemeClr val="bg1"/>
              </a:solidFill>
              <a:latin typeface="Arial" pitchFamily="34" charset="0"/>
            </a:endParaRPr>
          </a:p>
          <a:p>
            <a:pPr algn="ctr"/>
            <a:r>
              <a:rPr lang="en-US" sz="2000" b="1" dirty="0" smtClean="0">
                <a:solidFill>
                  <a:schemeClr val="bg1"/>
                </a:solidFill>
                <a:latin typeface="Arial" pitchFamily="34" charset="0"/>
              </a:rPr>
              <a:t>Tier </a:t>
            </a:r>
            <a:r>
              <a:rPr lang="en-US" sz="2000" b="1" dirty="0">
                <a:solidFill>
                  <a:schemeClr val="bg1"/>
                </a:solidFill>
                <a:latin typeface="Arial" pitchFamily="34" charset="0"/>
              </a:rPr>
              <a:t>3: </a:t>
            </a:r>
          </a:p>
          <a:p>
            <a:pPr algn="ctr"/>
            <a:r>
              <a:rPr lang="en-US" sz="2000" b="1" dirty="0">
                <a:solidFill>
                  <a:schemeClr val="bg1"/>
                </a:solidFill>
                <a:latin typeface="Arial" pitchFamily="34" charset="0"/>
              </a:rPr>
              <a:t>Intensive</a:t>
            </a:r>
          </a:p>
          <a:p>
            <a:pPr algn="ctr"/>
            <a:r>
              <a:rPr lang="en-US" sz="2000" b="1" dirty="0" smtClean="0">
                <a:solidFill>
                  <a:schemeClr val="bg1"/>
                </a:solidFill>
                <a:latin typeface="Arial" pitchFamily="34" charset="0"/>
              </a:rPr>
              <a:t>Interventions</a:t>
            </a:r>
            <a:endParaRPr lang="en-US" sz="2000" b="1" dirty="0">
              <a:solidFill>
                <a:schemeClr val="bg1"/>
              </a:solidFill>
              <a:latin typeface="Arial" pitchFamily="34" charset="0"/>
            </a:endParaRPr>
          </a:p>
        </p:txBody>
      </p:sp>
      <p:sp>
        <p:nvSpPr>
          <p:cNvPr id="36874" name="Text Box 10"/>
          <p:cNvSpPr txBox="1">
            <a:spLocks noChangeArrowheads="1"/>
          </p:cNvSpPr>
          <p:nvPr/>
        </p:nvSpPr>
        <p:spPr bwMode="auto">
          <a:xfrm>
            <a:off x="2260600" y="5276850"/>
            <a:ext cx="50546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eaLnBrk="1" hangingPunct="1"/>
            <a:r>
              <a:rPr lang="en-US" sz="2000" b="1" dirty="0">
                <a:solidFill>
                  <a:srgbClr val="FFFFFF"/>
                </a:solidFill>
                <a:latin typeface="Arial" pitchFamily="34" charset="0"/>
              </a:rPr>
              <a:t>Tier I</a:t>
            </a:r>
            <a:r>
              <a:rPr lang="en-US" sz="2000" b="1" dirty="0" smtClean="0">
                <a:solidFill>
                  <a:srgbClr val="FFFFFF"/>
                </a:solidFill>
                <a:latin typeface="Arial" pitchFamily="34" charset="0"/>
              </a:rPr>
              <a:t>:</a:t>
            </a:r>
          </a:p>
          <a:p>
            <a:pPr algn="ctr" eaLnBrk="1" hangingPunct="1"/>
            <a:r>
              <a:rPr lang="en-US" sz="2000" b="1" dirty="0" smtClean="0">
                <a:solidFill>
                  <a:srgbClr val="FFFFFF"/>
                </a:solidFill>
                <a:latin typeface="Arial" pitchFamily="34" charset="0"/>
              </a:rPr>
              <a:t> </a:t>
            </a:r>
            <a:r>
              <a:rPr lang="en-US" sz="2000" b="1" dirty="0">
                <a:solidFill>
                  <a:srgbClr val="FFFFFF"/>
                </a:solidFill>
                <a:latin typeface="Arial" pitchFamily="34" charset="0"/>
              </a:rPr>
              <a:t>Benchmark and School Wide Interventions</a:t>
            </a:r>
          </a:p>
          <a:p>
            <a:pPr algn="ctr" eaLnBrk="1" hangingPunct="1"/>
            <a:endParaRPr lang="en-US" sz="2000" b="1" dirty="0">
              <a:solidFill>
                <a:srgbClr val="FFFFFF"/>
              </a:solidFill>
              <a:latin typeface="Arial" pitchFamily="34" charset="0"/>
            </a:endParaRPr>
          </a:p>
          <a:p>
            <a:pPr algn="ctr" eaLnBrk="1" hangingPunct="1"/>
            <a:endParaRPr lang="en-US" sz="2000" b="1" dirty="0">
              <a:latin typeface="Arial" pitchFamily="34" charset="0"/>
            </a:endParaRPr>
          </a:p>
          <a:p>
            <a:pPr eaLnBrk="1" hangingPunct="1"/>
            <a:endParaRPr lang="en-US" sz="2000" b="1" dirty="0">
              <a:latin typeface="Arial" pitchFamily="34" charset="0"/>
            </a:endParaRPr>
          </a:p>
        </p:txBody>
      </p:sp>
      <p:sp>
        <p:nvSpPr>
          <p:cNvPr id="36875" name="Rectangle 11"/>
          <p:cNvSpPr>
            <a:spLocks noChangeArrowheads="1"/>
          </p:cNvSpPr>
          <p:nvPr/>
        </p:nvSpPr>
        <p:spPr bwMode="auto">
          <a:xfrm>
            <a:off x="2667000" y="3632537"/>
            <a:ext cx="4114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b="1" dirty="0">
                <a:solidFill>
                  <a:srgbClr val="FFFFFF"/>
                </a:solidFill>
                <a:latin typeface="Arial" pitchFamily="34" charset="0"/>
              </a:rPr>
              <a:t>Tier 2: </a:t>
            </a:r>
            <a:endParaRPr lang="en-US" sz="2000" b="1" dirty="0" smtClean="0">
              <a:solidFill>
                <a:srgbClr val="FFFFFF"/>
              </a:solidFill>
              <a:latin typeface="Arial" pitchFamily="34" charset="0"/>
            </a:endParaRPr>
          </a:p>
          <a:p>
            <a:pPr algn="ctr"/>
            <a:r>
              <a:rPr lang="en-US" sz="2000" b="1" dirty="0" smtClean="0">
                <a:solidFill>
                  <a:srgbClr val="FFFFFF"/>
                </a:solidFill>
                <a:latin typeface="Arial" pitchFamily="34" charset="0"/>
              </a:rPr>
              <a:t>Strategic </a:t>
            </a:r>
            <a:r>
              <a:rPr lang="en-US" sz="2000" b="1" dirty="0">
                <a:solidFill>
                  <a:srgbClr val="FFFFFF"/>
                </a:solidFill>
                <a:latin typeface="Arial" pitchFamily="34" charset="0"/>
              </a:rPr>
              <a:t>and Targeted </a:t>
            </a:r>
          </a:p>
          <a:p>
            <a:pPr algn="ctr"/>
            <a:r>
              <a:rPr lang="en-US" sz="2000" b="1" dirty="0" smtClean="0">
                <a:solidFill>
                  <a:srgbClr val="FFFFFF"/>
                </a:solidFill>
                <a:latin typeface="Arial" pitchFamily="34" charset="0"/>
              </a:rPr>
              <a:t>Interventions</a:t>
            </a:r>
            <a:endParaRPr lang="en-US" sz="2000" b="1" dirty="0">
              <a:solidFill>
                <a:srgbClr val="FFFFFF"/>
              </a:solidFill>
              <a:latin typeface="Arial" pitchFamily="34" charset="0"/>
            </a:endParaRPr>
          </a:p>
        </p:txBody>
      </p:sp>
      <p:sp>
        <p:nvSpPr>
          <p:cNvPr id="36876" name="AutoShape 12"/>
          <p:cNvSpPr>
            <a:spLocks noChangeArrowheads="1"/>
          </p:cNvSpPr>
          <p:nvPr/>
        </p:nvSpPr>
        <p:spPr bwMode="auto">
          <a:xfrm rot="-3444346">
            <a:off x="161002" y="3657600"/>
            <a:ext cx="5410200" cy="228600"/>
          </a:xfrm>
          <a:prstGeom prst="leftRightArrow">
            <a:avLst>
              <a:gd name="adj1" fmla="val 50000"/>
              <a:gd name="adj2" fmla="val 473333"/>
            </a:avLst>
          </a:prstGeom>
          <a:solidFill>
            <a:srgbClr val="DB290B"/>
          </a:solidFill>
          <a:ln w="9525">
            <a:solidFill>
              <a:schemeClr val="tx1"/>
            </a:solidFill>
            <a:miter lim="800000"/>
            <a:headEnd/>
            <a:tailEnd/>
          </a:ln>
        </p:spPr>
        <p:txBody>
          <a:bodyPr wrap="none" anchor="ctr"/>
          <a:lstStyle/>
          <a:p>
            <a:endParaRPr lang="en-US"/>
          </a:p>
        </p:txBody>
      </p:sp>
      <p:sp>
        <p:nvSpPr>
          <p:cNvPr id="36877" name="AutoShape 13"/>
          <p:cNvSpPr>
            <a:spLocks noChangeArrowheads="1"/>
          </p:cNvSpPr>
          <p:nvPr/>
        </p:nvSpPr>
        <p:spPr bwMode="auto">
          <a:xfrm rot="3444346" flipV="1">
            <a:off x="4114800" y="3733800"/>
            <a:ext cx="5410200" cy="228600"/>
          </a:xfrm>
          <a:prstGeom prst="leftRightArrow">
            <a:avLst>
              <a:gd name="adj1" fmla="val 50000"/>
              <a:gd name="adj2" fmla="val 473333"/>
            </a:avLst>
          </a:prstGeom>
          <a:solidFill>
            <a:srgbClr val="DB290B"/>
          </a:solidFill>
          <a:ln w="9525">
            <a:solidFill>
              <a:schemeClr val="tx1"/>
            </a:solidFill>
            <a:miter lim="800000"/>
            <a:headEnd/>
            <a:tailEnd/>
          </a:ln>
        </p:spPr>
        <p:txBody>
          <a:bodyPr wrap="none" anchor="ctr"/>
          <a:lstStyle/>
          <a:p>
            <a:endParaRPr lang="en-US"/>
          </a:p>
        </p:txBody>
      </p:sp>
      <p:sp>
        <p:nvSpPr>
          <p:cNvPr id="2" name="Title 1"/>
          <p:cNvSpPr>
            <a:spLocks noGrp="1"/>
          </p:cNvSpPr>
          <p:nvPr>
            <p:ph type="title"/>
          </p:nvPr>
        </p:nvSpPr>
        <p:spPr>
          <a:xfrm>
            <a:off x="1" y="76200"/>
            <a:ext cx="8933688" cy="1143000"/>
          </a:xfrm>
        </p:spPr>
        <p:txBody>
          <a:bodyPr>
            <a:normAutofit fontScale="90000"/>
          </a:bodyPr>
          <a:lstStyle/>
          <a:p>
            <a:pPr algn="ctr"/>
            <a:r>
              <a:rPr lang="en-US" dirty="0" err="1" smtClean="0"/>
              <a:t>RtI</a:t>
            </a:r>
            <a:r>
              <a:rPr lang="en-US" dirty="0" smtClean="0"/>
              <a:t> Has Always Included Intensity, Right?</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Treatment Intensity?</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58865080"/>
              </p:ext>
            </p:extLst>
          </p:nvPr>
        </p:nvGraphicFramePr>
        <p:xfrm>
          <a:off x="468693" y="1600200"/>
          <a:ext cx="8206613" cy="4065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64398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31612988"/>
              </p:ext>
            </p:extLst>
          </p:nvPr>
        </p:nvGraphicFramePr>
        <p:xfrm>
          <a:off x="228600" y="1447800"/>
          <a:ext cx="86868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87423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 the Task</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3967409"/>
              </p:ext>
            </p:extLst>
          </p:nvPr>
        </p:nvGraphicFramePr>
        <p:xfrm>
          <a:off x="484583" y="1295400"/>
          <a:ext cx="8507017" cy="44811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05023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of Task</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3004183"/>
              </p:ext>
            </p:extLst>
          </p:nvPr>
        </p:nvGraphicFramePr>
        <p:xfrm>
          <a:off x="228600" y="1447800"/>
          <a:ext cx="86868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50437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Explicit &amp; Systematic Instruction</a:t>
            </a:r>
            <a:endParaRPr lang="en-US" dirty="0"/>
          </a:p>
        </p:txBody>
      </p:sp>
      <p:sp>
        <p:nvSpPr>
          <p:cNvPr id="3" name="Rectangle 2"/>
          <p:cNvSpPr/>
          <p:nvPr/>
        </p:nvSpPr>
        <p:spPr>
          <a:xfrm>
            <a:off x="292456" y="1828800"/>
            <a:ext cx="3304310" cy="3600986"/>
          </a:xfrm>
          <a:prstGeom prst="rect">
            <a:avLst/>
          </a:prstGeom>
          <a:solidFill>
            <a:schemeClr val="accent1">
              <a:lumMod val="40000"/>
              <a:lumOff val="60000"/>
            </a:schemeClr>
          </a:solidFill>
          <a:ln>
            <a:solidFill>
              <a:schemeClr val="tx2"/>
            </a:solidFill>
          </a:ln>
        </p:spPr>
        <p:txBody>
          <a:bodyPr wrap="square">
            <a:spAutoFit/>
          </a:bodyPr>
          <a:lstStyle/>
          <a:p>
            <a:pPr algn="ctr"/>
            <a:r>
              <a:rPr lang="en-US" dirty="0"/>
              <a:t>Students with math difficulties, disabilities, and English Language Learners </a:t>
            </a:r>
            <a:r>
              <a:rPr lang="en-US" b="1" dirty="0"/>
              <a:t>BENEFIT MORE </a:t>
            </a:r>
            <a:r>
              <a:rPr lang="en-US" dirty="0"/>
              <a:t>from explicit instruction than discovery-oriented methods</a:t>
            </a:r>
          </a:p>
          <a:p>
            <a:pPr algn="ctr"/>
            <a:r>
              <a:rPr lang="en-US" sz="1800" dirty="0"/>
              <a:t>(</a:t>
            </a:r>
            <a:r>
              <a:rPr lang="en-US" sz="1800" dirty="0" err="1"/>
              <a:t>Kroesbergen</a:t>
            </a:r>
            <a:r>
              <a:rPr lang="en-US" sz="1800" dirty="0"/>
              <a:t> &amp; Van </a:t>
            </a:r>
            <a:r>
              <a:rPr lang="en-US" sz="1800" dirty="0" err="1"/>
              <a:t>Luit</a:t>
            </a:r>
            <a:r>
              <a:rPr lang="en-US" sz="1800" dirty="0"/>
              <a:t>, 2003)</a:t>
            </a:r>
          </a:p>
        </p:txBody>
      </p:sp>
      <p:graphicFrame>
        <p:nvGraphicFramePr>
          <p:cNvPr id="7" name="Chart 6"/>
          <p:cNvGraphicFramePr/>
          <p:nvPr>
            <p:extLst>
              <p:ext uri="{D42A27DB-BD31-4B8C-83A1-F6EECF244321}">
                <p14:modId xmlns:p14="http://schemas.microsoft.com/office/powerpoint/2010/main" val="2830628601"/>
              </p:ext>
            </p:extLst>
          </p:nvPr>
        </p:nvGraphicFramePr>
        <p:xfrm>
          <a:off x="3733800" y="1524000"/>
          <a:ext cx="5181600" cy="45529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p:cNvSpPr txBox="1"/>
          <p:nvPr/>
        </p:nvSpPr>
        <p:spPr>
          <a:xfrm>
            <a:off x="4509212" y="3067234"/>
            <a:ext cx="1497176" cy="361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t>Large</a:t>
            </a:r>
          </a:p>
        </p:txBody>
      </p:sp>
    </p:spTree>
    <p:extLst>
      <p:ext uri="{BB962C8B-B14F-4D97-AF65-F5344CB8AC3E}">
        <p14:creationId xmlns:p14="http://schemas.microsoft.com/office/powerpoint/2010/main" val="76401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6639"/>
            <a:ext cx="8229600" cy="1143000"/>
          </a:xfrm>
        </p:spPr>
        <p:txBody>
          <a:bodyPr/>
          <a:lstStyle/>
          <a:p>
            <a:r>
              <a:rPr lang="en-US" dirty="0" smtClean="0"/>
              <a:t>Explicit &amp; Systematic Instruction</a:t>
            </a:r>
            <a:endParaRPr lang="en-US" dirty="0"/>
          </a:p>
        </p:txBody>
      </p:sp>
      <p:sp>
        <p:nvSpPr>
          <p:cNvPr id="4" name="Text Placeholder 3"/>
          <p:cNvSpPr>
            <a:spLocks noGrp="1"/>
          </p:cNvSpPr>
          <p:nvPr>
            <p:ph type="body" idx="1"/>
          </p:nvPr>
        </p:nvSpPr>
        <p:spPr>
          <a:xfrm>
            <a:off x="416305" y="1259639"/>
            <a:ext cx="4040188" cy="639762"/>
          </a:xfrm>
        </p:spPr>
        <p:txBody>
          <a:bodyPr/>
          <a:lstStyle/>
          <a:p>
            <a:pPr algn="ctr"/>
            <a:r>
              <a:rPr lang="en-US" sz="3000" dirty="0"/>
              <a:t>EXPLICIT	</a:t>
            </a:r>
          </a:p>
        </p:txBody>
      </p:sp>
      <p:sp>
        <p:nvSpPr>
          <p:cNvPr id="5" name="Content Placeholder 4"/>
          <p:cNvSpPr>
            <a:spLocks noGrp="1"/>
          </p:cNvSpPr>
          <p:nvPr>
            <p:ph sz="half" idx="2"/>
          </p:nvPr>
        </p:nvSpPr>
        <p:spPr>
          <a:xfrm>
            <a:off x="32720" y="1826547"/>
            <a:ext cx="4423773" cy="3964653"/>
          </a:xfrm>
          <a:ln>
            <a:solidFill>
              <a:schemeClr val="tx2">
                <a:lumMod val="75000"/>
              </a:schemeClr>
            </a:solidFill>
          </a:ln>
        </p:spPr>
        <p:txBody>
          <a:bodyPr/>
          <a:lstStyle/>
          <a:p>
            <a:r>
              <a:rPr lang="en-US" dirty="0" smtClean="0"/>
              <a:t>Preview Skills or Concepts  Connect New to Previous Learning</a:t>
            </a:r>
          </a:p>
          <a:p>
            <a:r>
              <a:rPr lang="en-US" dirty="0" smtClean="0"/>
              <a:t>Provide Precise Instructions</a:t>
            </a:r>
          </a:p>
          <a:p>
            <a:r>
              <a:rPr lang="en-US" dirty="0" smtClean="0"/>
              <a:t>Model Concepts or Procedures</a:t>
            </a:r>
          </a:p>
          <a:p>
            <a:r>
              <a:rPr lang="en-US" dirty="0" smtClean="0"/>
              <a:t>Provide OTPs</a:t>
            </a:r>
          </a:p>
          <a:p>
            <a:r>
              <a:rPr lang="en-US" dirty="0" smtClean="0"/>
              <a:t>Provide Immediate Feedback</a:t>
            </a:r>
          </a:p>
          <a:p>
            <a:r>
              <a:rPr lang="en-US" dirty="0" smtClean="0"/>
              <a:t>Checks for Maintenance</a:t>
            </a:r>
          </a:p>
        </p:txBody>
      </p:sp>
      <p:sp>
        <p:nvSpPr>
          <p:cNvPr id="6" name="Text Placeholder 5"/>
          <p:cNvSpPr>
            <a:spLocks noGrp="1"/>
          </p:cNvSpPr>
          <p:nvPr>
            <p:ph type="body" sz="quarter" idx="3"/>
          </p:nvPr>
        </p:nvSpPr>
        <p:spPr>
          <a:xfrm>
            <a:off x="4801978" y="1259639"/>
            <a:ext cx="4041775" cy="639762"/>
          </a:xfrm>
        </p:spPr>
        <p:txBody>
          <a:bodyPr/>
          <a:lstStyle/>
          <a:p>
            <a:pPr algn="ctr"/>
            <a:r>
              <a:rPr lang="en-US" sz="3000" dirty="0"/>
              <a:t>SYSTEMATIC</a:t>
            </a:r>
          </a:p>
        </p:txBody>
      </p:sp>
      <p:sp>
        <p:nvSpPr>
          <p:cNvPr id="7" name="Content Placeholder 6"/>
          <p:cNvSpPr>
            <a:spLocks noGrp="1"/>
          </p:cNvSpPr>
          <p:nvPr>
            <p:ph sz="quarter" idx="4"/>
          </p:nvPr>
        </p:nvSpPr>
        <p:spPr>
          <a:xfrm>
            <a:off x="4679040" y="1826547"/>
            <a:ext cx="4287650" cy="3964653"/>
          </a:xfrm>
          <a:ln>
            <a:solidFill>
              <a:schemeClr val="tx2">
                <a:lumMod val="75000"/>
              </a:schemeClr>
            </a:solidFill>
          </a:ln>
        </p:spPr>
        <p:txBody>
          <a:bodyPr/>
          <a:lstStyle/>
          <a:p>
            <a:r>
              <a:rPr lang="en-US" dirty="0" smtClean="0"/>
              <a:t>Lessons are Hierarchical</a:t>
            </a:r>
          </a:p>
          <a:p>
            <a:r>
              <a:rPr lang="en-US" dirty="0" smtClean="0"/>
              <a:t>Breaks Skills or Concepts into Smaller Chunks (task analysis)</a:t>
            </a:r>
          </a:p>
          <a:p>
            <a:r>
              <a:rPr lang="en-US" dirty="0" smtClean="0"/>
              <a:t>Order Tasks from Easy to Difficulty</a:t>
            </a:r>
          </a:p>
          <a:p>
            <a:r>
              <a:rPr lang="en-US" dirty="0" smtClean="0"/>
              <a:t>Scaffold Instruction with Temporary Supports</a:t>
            </a:r>
          </a:p>
        </p:txBody>
      </p:sp>
      <p:sp>
        <p:nvSpPr>
          <p:cNvPr id="8" name="Flowchart: Process 7"/>
          <p:cNvSpPr/>
          <p:nvPr/>
        </p:nvSpPr>
        <p:spPr>
          <a:xfrm rot="20544222">
            <a:off x="1015766" y="2100821"/>
            <a:ext cx="7660730" cy="2040165"/>
          </a:xfrm>
          <a:prstGeom prst="flowChartProcess">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solidFill>
                  <a:schemeClr val="tx1"/>
                </a:solidFill>
              </a:rPr>
              <a:t>STATED CLEARLY AND IN DETAIL, LEAVING NO ROOM FOR CONFUSION OR DOUBT.</a:t>
            </a:r>
          </a:p>
          <a:p>
            <a:pPr algn="ctr"/>
            <a:r>
              <a:rPr lang="en-US" sz="3300" dirty="0">
                <a:solidFill>
                  <a:schemeClr val="tx1"/>
                </a:solidFill>
              </a:rPr>
              <a:t>~Oxford Dictionary</a:t>
            </a:r>
          </a:p>
        </p:txBody>
      </p:sp>
    </p:spTree>
    <p:extLst>
      <p:ext uri="{BB962C8B-B14F-4D97-AF65-F5344CB8AC3E}">
        <p14:creationId xmlns:p14="http://schemas.microsoft.com/office/powerpoint/2010/main" val="363010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Treatment Intensity?</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56514186"/>
              </p:ext>
            </p:extLst>
          </p:nvPr>
        </p:nvGraphicFramePr>
        <p:xfrm>
          <a:off x="1223136" y="1721988"/>
          <a:ext cx="6465736" cy="3781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0" y="5610207"/>
            <a:ext cx="9144000" cy="369332"/>
          </a:xfrm>
          <a:prstGeom prst="rect">
            <a:avLst/>
          </a:prstGeom>
          <a:noFill/>
        </p:spPr>
        <p:txBody>
          <a:bodyPr wrap="square" rtlCol="0">
            <a:spAutoFit/>
          </a:bodyPr>
          <a:lstStyle/>
          <a:p>
            <a:pPr algn="ctr"/>
            <a:r>
              <a:rPr lang="en-US" sz="900" dirty="0"/>
              <a:t>(Barnett, Daly, Jones, &amp; Lentz, 2004; </a:t>
            </a:r>
            <a:r>
              <a:rPr lang="en-US" sz="900" b="1" dirty="0"/>
              <a:t>Codding</a:t>
            </a:r>
            <a:r>
              <a:rPr lang="en-US" sz="900" dirty="0"/>
              <a:t> &amp; Lane, 2015; </a:t>
            </a:r>
            <a:r>
              <a:rPr lang="en-US" sz="900" dirty="0" err="1"/>
              <a:t>DeFouw</a:t>
            </a:r>
            <a:r>
              <a:rPr lang="en-US" sz="900" dirty="0"/>
              <a:t>, Codding, &amp; Collier-Meek, in press</a:t>
            </a:r>
          </a:p>
          <a:p>
            <a:pPr algn="ctr"/>
            <a:r>
              <a:rPr lang="en-US" sz="900" dirty="0" err="1"/>
              <a:t>Mellard</a:t>
            </a:r>
            <a:r>
              <a:rPr lang="en-US" sz="900" dirty="0"/>
              <a:t>, McKnight, &amp; Jordan, 2010)</a:t>
            </a:r>
          </a:p>
        </p:txBody>
      </p:sp>
    </p:spTree>
    <p:extLst>
      <p:ext uri="{BB962C8B-B14F-4D97-AF65-F5344CB8AC3E}">
        <p14:creationId xmlns:p14="http://schemas.microsoft.com/office/powerpoint/2010/main" val="15540273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053542" cy="1050398"/>
          </a:xfrm>
        </p:spPr>
        <p:txBody>
          <a:bodyPr/>
          <a:lstStyle/>
          <a:p>
            <a:r>
              <a:rPr lang="en-US" dirty="0" smtClean="0"/>
              <a:t>Set Size: Math</a:t>
            </a: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4093703850"/>
              </p:ext>
            </p:extLst>
          </p:nvPr>
        </p:nvGraphicFramePr>
        <p:xfrm>
          <a:off x="117566" y="2247940"/>
          <a:ext cx="5826034" cy="3146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sz="half" idx="2"/>
          </p:nvPr>
        </p:nvSpPr>
        <p:spPr>
          <a:xfrm>
            <a:off x="5943600" y="1464083"/>
            <a:ext cx="3200400" cy="4714535"/>
          </a:xfrm>
        </p:spPr>
        <p:txBody>
          <a:bodyPr>
            <a:normAutofit/>
          </a:bodyPr>
          <a:lstStyle/>
          <a:p>
            <a:r>
              <a:rPr lang="en-US" sz="2400" dirty="0"/>
              <a:t>As SET SIZE </a:t>
            </a:r>
            <a:r>
              <a:rPr lang="en-US" sz="2400" b="1" i="1" dirty="0"/>
              <a:t>increases</a:t>
            </a:r>
            <a:r>
              <a:rPr lang="en-US" sz="2400" dirty="0"/>
              <a:t>, magnitude of intervention effect </a:t>
            </a:r>
            <a:r>
              <a:rPr lang="en-US" sz="2400" b="1" i="1" dirty="0"/>
              <a:t>decreases</a:t>
            </a:r>
            <a:endParaRPr lang="en-US" sz="2400" dirty="0"/>
          </a:p>
          <a:p>
            <a:r>
              <a:rPr lang="en-US" sz="2400" b="1" i="1" dirty="0"/>
              <a:t>Example: Set Size</a:t>
            </a:r>
          </a:p>
          <a:p>
            <a:pPr lvl="1"/>
            <a:r>
              <a:rPr lang="en-US" sz="2250" dirty="0"/>
              <a:t>2 Facts</a:t>
            </a:r>
            <a:r>
              <a:rPr lang="en-US" sz="2250" dirty="0">
                <a:sym typeface="Wingdings" panose="05000000000000000000" pitchFamily="2" charset="2"/>
              </a:rPr>
              <a:t> ~50% Retention</a:t>
            </a:r>
          </a:p>
          <a:p>
            <a:pPr lvl="1"/>
            <a:r>
              <a:rPr lang="en-US" sz="2250" dirty="0">
                <a:sym typeface="Wingdings" panose="05000000000000000000" pitchFamily="2" charset="2"/>
              </a:rPr>
              <a:t>4 Facts  ~75% Retention</a:t>
            </a:r>
          </a:p>
          <a:p>
            <a:pPr lvl="1"/>
            <a:r>
              <a:rPr lang="en-US" sz="2250" dirty="0">
                <a:sym typeface="Wingdings" panose="05000000000000000000" pitchFamily="2" charset="2"/>
              </a:rPr>
              <a:t>8 Facts  ~33% Retention</a:t>
            </a:r>
          </a:p>
          <a:p>
            <a:pPr lvl="1"/>
            <a:endParaRPr lang="en-US" sz="2250" b="1" i="1" dirty="0"/>
          </a:p>
        </p:txBody>
      </p:sp>
      <p:sp>
        <p:nvSpPr>
          <p:cNvPr id="5" name="TextBox 4"/>
          <p:cNvSpPr txBox="1"/>
          <p:nvPr/>
        </p:nvSpPr>
        <p:spPr>
          <a:xfrm>
            <a:off x="5529542" y="948882"/>
            <a:ext cx="3505200" cy="253916"/>
          </a:xfrm>
          <a:prstGeom prst="rect">
            <a:avLst/>
          </a:prstGeom>
          <a:noFill/>
        </p:spPr>
        <p:txBody>
          <a:bodyPr wrap="square" rtlCol="0">
            <a:spAutoFit/>
          </a:bodyPr>
          <a:lstStyle/>
          <a:p>
            <a:pPr algn="r"/>
            <a:r>
              <a:rPr lang="en-US" sz="1050" dirty="0">
                <a:solidFill>
                  <a:schemeClr val="bg2">
                    <a:lumMod val="75000"/>
                  </a:schemeClr>
                </a:solidFill>
              </a:rPr>
              <a:t>( Burns et al., 2016; </a:t>
            </a:r>
            <a:r>
              <a:rPr lang="en-US" sz="1050" dirty="0" err="1">
                <a:solidFill>
                  <a:schemeClr val="bg2">
                    <a:lumMod val="75000"/>
                  </a:schemeClr>
                </a:solidFill>
              </a:rPr>
              <a:t>Poncy</a:t>
            </a:r>
            <a:r>
              <a:rPr lang="en-US" sz="1050" dirty="0">
                <a:solidFill>
                  <a:schemeClr val="bg2">
                    <a:lumMod val="75000"/>
                  </a:schemeClr>
                </a:solidFill>
              </a:rPr>
              <a:t> et al., 2015 )</a:t>
            </a:r>
          </a:p>
        </p:txBody>
      </p:sp>
    </p:spTree>
    <p:extLst>
      <p:ext uri="{BB962C8B-B14F-4D97-AF65-F5344CB8AC3E}">
        <p14:creationId xmlns:p14="http://schemas.microsoft.com/office/powerpoint/2010/main" val="387755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Size: Word Reading</a:t>
            </a:r>
            <a:endParaRPr lang="en-US" dirty="0"/>
          </a:p>
        </p:txBody>
      </p:sp>
      <p:sp>
        <p:nvSpPr>
          <p:cNvPr id="3" name="Content Placeholder 2"/>
          <p:cNvSpPr>
            <a:spLocks noGrp="1"/>
          </p:cNvSpPr>
          <p:nvPr>
            <p:ph sz="half" idx="1"/>
          </p:nvPr>
        </p:nvSpPr>
        <p:spPr>
          <a:xfrm>
            <a:off x="228600" y="1371600"/>
            <a:ext cx="5029200" cy="4800600"/>
          </a:xfrm>
        </p:spPr>
        <p:txBody>
          <a:bodyPr/>
          <a:lstStyle/>
          <a:p>
            <a:r>
              <a:rPr lang="en-US" sz="2000" dirty="0" err="1" smtClean="0"/>
              <a:t>Haegele</a:t>
            </a:r>
            <a:r>
              <a:rPr lang="en-US" sz="2000" dirty="0" smtClean="0"/>
              <a:t> &amp; Burns </a:t>
            </a:r>
            <a:r>
              <a:rPr lang="en-US" sz="2000" dirty="0"/>
              <a:t>(</a:t>
            </a:r>
            <a:r>
              <a:rPr lang="en-US" sz="2000" dirty="0" smtClean="0"/>
              <a:t>2015): </a:t>
            </a:r>
            <a:r>
              <a:rPr lang="en-US" sz="2000" b="1" dirty="0" smtClean="0"/>
              <a:t>Too </a:t>
            </a:r>
            <a:r>
              <a:rPr lang="en-US" sz="2000" b="1" dirty="0"/>
              <a:t>few or too many unknown words </a:t>
            </a:r>
            <a:r>
              <a:rPr lang="en-US" sz="2000" b="1" dirty="0" smtClean="0">
                <a:sym typeface="Wingdings" panose="05000000000000000000" pitchFamily="2" charset="2"/>
              </a:rPr>
              <a:t></a:t>
            </a:r>
            <a:r>
              <a:rPr lang="en-US" sz="2000" b="1" dirty="0" smtClean="0"/>
              <a:t>poorer </a:t>
            </a:r>
            <a:r>
              <a:rPr lang="en-US" sz="2000" b="1" dirty="0"/>
              <a:t>reading outcomes</a:t>
            </a:r>
            <a:r>
              <a:rPr lang="en-US" sz="2000" dirty="0"/>
              <a:t> as compared to a condition that generated individual rates of learning. </a:t>
            </a:r>
            <a:endParaRPr lang="en-US" sz="2000" dirty="0" smtClean="0"/>
          </a:p>
          <a:p>
            <a:pPr marL="0" indent="0">
              <a:buNone/>
            </a:pPr>
            <a:endParaRPr lang="en-US" sz="2000" dirty="0" smtClean="0"/>
          </a:p>
          <a:p>
            <a:r>
              <a:rPr lang="en-US" sz="2000" dirty="0" smtClean="0"/>
              <a:t>Breaking </a:t>
            </a:r>
            <a:r>
              <a:rPr lang="en-US" sz="2000" dirty="0"/>
              <a:t>down broader learning objectives </a:t>
            </a:r>
            <a:r>
              <a:rPr lang="en-US" sz="2000" dirty="0" smtClean="0"/>
              <a:t>into:</a:t>
            </a:r>
          </a:p>
          <a:p>
            <a:pPr lvl="1"/>
            <a:r>
              <a:rPr lang="en-US" sz="2000" b="1" dirty="0" smtClean="0"/>
              <a:t>smaller </a:t>
            </a:r>
            <a:r>
              <a:rPr lang="en-US" sz="2000" b="1" dirty="0"/>
              <a:t>sub-components that are mastered </a:t>
            </a:r>
            <a:r>
              <a:rPr lang="en-US" sz="2000" b="1" dirty="0" smtClean="0"/>
              <a:t>first…</a:t>
            </a:r>
          </a:p>
          <a:p>
            <a:pPr lvl="1"/>
            <a:r>
              <a:rPr lang="en-US" sz="2000" dirty="0" smtClean="0"/>
              <a:t>…might </a:t>
            </a:r>
            <a:r>
              <a:rPr lang="en-US" sz="2000" dirty="0"/>
              <a:t>be </a:t>
            </a:r>
            <a:r>
              <a:rPr lang="en-US" sz="2000" dirty="0" smtClean="0"/>
              <a:t>necessary for </a:t>
            </a:r>
            <a:r>
              <a:rPr lang="en-US" sz="2000" dirty="0"/>
              <a:t>students </a:t>
            </a:r>
            <a:r>
              <a:rPr lang="en-US" sz="2000" dirty="0" smtClean="0"/>
              <a:t>with larger </a:t>
            </a:r>
            <a:r>
              <a:rPr lang="en-US" sz="2000" dirty="0"/>
              <a:t>learning gaps or </a:t>
            </a:r>
            <a:r>
              <a:rPr lang="en-US" sz="2000" dirty="0" smtClean="0"/>
              <a:t>those who are </a:t>
            </a:r>
            <a:r>
              <a:rPr lang="en-US" sz="2000" dirty="0"/>
              <a:t>not responding to interventions as anticipated</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3678593268"/>
              </p:ext>
            </p:extLst>
          </p:nvPr>
        </p:nvGraphicFramePr>
        <p:xfrm>
          <a:off x="4648200" y="1143000"/>
          <a:ext cx="42672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79991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60626"/>
            <a:ext cx="8077200" cy="1050398"/>
          </a:xfrm>
        </p:spPr>
        <p:txBody>
          <a:bodyPr/>
          <a:lstStyle/>
          <a:p>
            <a:pPr algn="ctr"/>
            <a:r>
              <a:rPr lang="en-US" dirty="0" smtClean="0"/>
              <a:t>Consider Sequence of Content</a:t>
            </a:r>
            <a:endParaRPr lang="en-US" dirty="0"/>
          </a:p>
        </p:txBody>
      </p:sp>
      <p:graphicFrame>
        <p:nvGraphicFramePr>
          <p:cNvPr id="6" name="Content Placeholder 5"/>
          <p:cNvGraphicFramePr>
            <a:graphicFrameLocks/>
          </p:cNvGraphicFramePr>
          <p:nvPr>
            <p:extLst>
              <p:ext uri="{D42A27DB-BD31-4B8C-83A1-F6EECF244321}">
                <p14:modId xmlns:p14="http://schemas.microsoft.com/office/powerpoint/2010/main" val="3063937691"/>
              </p:ext>
            </p:extLst>
          </p:nvPr>
        </p:nvGraphicFramePr>
        <p:xfrm>
          <a:off x="533400" y="1111024"/>
          <a:ext cx="6019800" cy="5442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Left Arrow 6"/>
          <p:cNvSpPr/>
          <p:nvPr/>
        </p:nvSpPr>
        <p:spPr>
          <a:xfrm>
            <a:off x="6293225" y="979097"/>
            <a:ext cx="1371600" cy="803461"/>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EASY</a:t>
            </a:r>
          </a:p>
        </p:txBody>
      </p:sp>
      <p:sp>
        <p:nvSpPr>
          <p:cNvPr id="8" name="Left Arrow 7"/>
          <p:cNvSpPr/>
          <p:nvPr/>
        </p:nvSpPr>
        <p:spPr>
          <a:xfrm>
            <a:off x="6274175" y="5638800"/>
            <a:ext cx="1371600" cy="803461"/>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HARD</a:t>
            </a:r>
          </a:p>
        </p:txBody>
      </p:sp>
    </p:spTree>
    <p:extLst>
      <p:ext uri="{BB962C8B-B14F-4D97-AF65-F5344CB8AC3E}">
        <p14:creationId xmlns:p14="http://schemas.microsoft.com/office/powerpoint/2010/main" val="3366339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rti triangle gra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045" y="1066800"/>
            <a:ext cx="6705600" cy="4953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 y="76200"/>
            <a:ext cx="8933688" cy="1143000"/>
          </a:xfrm>
          <a:prstGeom prst="rect">
            <a:avLst/>
          </a:prstGeom>
        </p:spPr>
        <p:txBody>
          <a:bodyPr>
            <a:normAutofit fontScale="97500"/>
          </a:bodyPr>
          <a:lstStyle>
            <a:lvl1pPr algn="l" rtl="0" eaLnBrk="1" fontAlgn="base" hangingPunct="1">
              <a:spcBef>
                <a:spcPct val="0"/>
              </a:spcBef>
              <a:spcAft>
                <a:spcPct val="0"/>
              </a:spcAft>
              <a:defRPr sz="4400">
                <a:solidFill>
                  <a:srgbClr val="8C1919"/>
                </a:solidFill>
                <a:latin typeface="+mj-lt"/>
                <a:ea typeface="+mj-ea"/>
                <a:cs typeface="+mj-cs"/>
              </a:defRPr>
            </a:lvl1pPr>
            <a:lvl2pPr algn="l" rtl="0" eaLnBrk="1" fontAlgn="base" hangingPunct="1">
              <a:spcBef>
                <a:spcPct val="0"/>
              </a:spcBef>
              <a:spcAft>
                <a:spcPct val="0"/>
              </a:spcAft>
              <a:defRPr sz="4400">
                <a:solidFill>
                  <a:srgbClr val="8C1919"/>
                </a:solidFill>
                <a:latin typeface="Arial" charset="0"/>
                <a:ea typeface="ＭＳ Ｐゴシック" pitchFamily="8" charset="-128"/>
              </a:defRPr>
            </a:lvl2pPr>
            <a:lvl3pPr algn="l" rtl="0" eaLnBrk="1" fontAlgn="base" hangingPunct="1">
              <a:spcBef>
                <a:spcPct val="0"/>
              </a:spcBef>
              <a:spcAft>
                <a:spcPct val="0"/>
              </a:spcAft>
              <a:defRPr sz="4400">
                <a:solidFill>
                  <a:srgbClr val="8C1919"/>
                </a:solidFill>
                <a:latin typeface="Arial" charset="0"/>
                <a:ea typeface="ＭＳ Ｐゴシック" pitchFamily="8" charset="-128"/>
              </a:defRPr>
            </a:lvl3pPr>
            <a:lvl4pPr algn="l" rtl="0" eaLnBrk="1" fontAlgn="base" hangingPunct="1">
              <a:spcBef>
                <a:spcPct val="0"/>
              </a:spcBef>
              <a:spcAft>
                <a:spcPct val="0"/>
              </a:spcAft>
              <a:defRPr sz="4400">
                <a:solidFill>
                  <a:srgbClr val="8C1919"/>
                </a:solidFill>
                <a:latin typeface="Arial" charset="0"/>
                <a:ea typeface="ＭＳ Ｐゴシック" pitchFamily="8" charset="-128"/>
              </a:defRPr>
            </a:lvl4pPr>
            <a:lvl5pPr algn="l" rtl="0" eaLnBrk="1" fontAlgn="base" hangingPunct="1">
              <a:spcBef>
                <a:spcPct val="0"/>
              </a:spcBef>
              <a:spcAft>
                <a:spcPct val="0"/>
              </a:spcAft>
              <a:defRPr sz="4400">
                <a:solidFill>
                  <a:srgbClr val="8C1919"/>
                </a:solidFill>
                <a:latin typeface="Arial" charset="0"/>
                <a:ea typeface="ＭＳ Ｐゴシック" pitchFamily="8" charset="-128"/>
              </a:defRPr>
            </a:lvl5pPr>
            <a:lvl6pPr marL="457200" algn="l" rtl="0" eaLnBrk="1" fontAlgn="base" hangingPunct="1">
              <a:spcBef>
                <a:spcPct val="0"/>
              </a:spcBef>
              <a:spcAft>
                <a:spcPct val="0"/>
              </a:spcAft>
              <a:defRPr sz="4400">
                <a:solidFill>
                  <a:srgbClr val="8C1919"/>
                </a:solidFill>
                <a:latin typeface="Arial" charset="0"/>
                <a:ea typeface="ＭＳ Ｐゴシック" pitchFamily="8" charset="-128"/>
              </a:defRPr>
            </a:lvl6pPr>
            <a:lvl7pPr marL="914400" algn="l" rtl="0" eaLnBrk="1" fontAlgn="base" hangingPunct="1">
              <a:spcBef>
                <a:spcPct val="0"/>
              </a:spcBef>
              <a:spcAft>
                <a:spcPct val="0"/>
              </a:spcAft>
              <a:defRPr sz="4400">
                <a:solidFill>
                  <a:srgbClr val="8C1919"/>
                </a:solidFill>
                <a:latin typeface="Arial" charset="0"/>
                <a:ea typeface="ＭＳ Ｐゴシック" pitchFamily="8" charset="-128"/>
              </a:defRPr>
            </a:lvl7pPr>
            <a:lvl8pPr marL="1371600" algn="l" rtl="0" eaLnBrk="1" fontAlgn="base" hangingPunct="1">
              <a:spcBef>
                <a:spcPct val="0"/>
              </a:spcBef>
              <a:spcAft>
                <a:spcPct val="0"/>
              </a:spcAft>
              <a:defRPr sz="4400">
                <a:solidFill>
                  <a:srgbClr val="8C1919"/>
                </a:solidFill>
                <a:latin typeface="Arial" charset="0"/>
                <a:ea typeface="ＭＳ Ｐゴシック" pitchFamily="8" charset="-128"/>
              </a:defRPr>
            </a:lvl8pPr>
            <a:lvl9pPr marL="1828800" algn="l" rtl="0" eaLnBrk="1" fontAlgn="base" hangingPunct="1">
              <a:spcBef>
                <a:spcPct val="0"/>
              </a:spcBef>
              <a:spcAft>
                <a:spcPct val="0"/>
              </a:spcAft>
              <a:defRPr sz="4400">
                <a:solidFill>
                  <a:srgbClr val="8C1919"/>
                </a:solidFill>
                <a:latin typeface="Arial" charset="0"/>
                <a:ea typeface="ＭＳ Ｐゴシック" pitchFamily="8" charset="-128"/>
              </a:defRPr>
            </a:lvl9pPr>
          </a:lstStyle>
          <a:p>
            <a:pPr algn="ctr"/>
            <a:r>
              <a:rPr lang="en-US" kern="0" dirty="0" smtClean="0"/>
              <a:t>More Illustrations of </a:t>
            </a:r>
            <a:r>
              <a:rPr lang="en-US" kern="0" dirty="0" err="1" smtClean="0"/>
              <a:t>RtI</a:t>
            </a:r>
            <a:r>
              <a:rPr lang="en-US" kern="0" dirty="0" smtClean="0"/>
              <a:t> Intensity</a:t>
            </a:r>
            <a:endParaRPr lang="en-US" kern="0" dirty="0"/>
          </a:p>
        </p:txBody>
      </p:sp>
    </p:spTree>
    <p:extLst>
      <p:ext uri="{BB962C8B-B14F-4D97-AF65-F5344CB8AC3E}">
        <p14:creationId xmlns:p14="http://schemas.microsoft.com/office/powerpoint/2010/main" val="20636689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Phonemic Awareness</a:t>
            </a:r>
            <a:endParaRPr lang="en-US"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2483954121"/>
              </p:ext>
            </p:extLst>
          </p:nvPr>
        </p:nvGraphicFramePr>
        <p:xfrm>
          <a:off x="228600" y="1447800"/>
          <a:ext cx="72390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9"/>
          <p:cNvSpPr txBox="1">
            <a:spLocks noChangeArrowheads="1"/>
          </p:cNvSpPr>
          <p:nvPr/>
        </p:nvSpPr>
        <p:spPr bwMode="auto">
          <a:xfrm>
            <a:off x="7467600" y="1524000"/>
            <a:ext cx="152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a:r>
              <a:rPr lang="en-US" altLang="en-US" dirty="0">
                <a:latin typeface="Times New Roman" panose="02020603050405020304" pitchFamily="18" charset="0"/>
              </a:rPr>
              <a:t>MOST</a:t>
            </a:r>
          </a:p>
          <a:p>
            <a:pPr algn="ctr"/>
            <a:r>
              <a:rPr lang="en-US" altLang="en-US" dirty="0">
                <a:latin typeface="Times New Roman" panose="02020603050405020304" pitchFamily="18" charset="0"/>
              </a:rPr>
              <a:t>Complex</a:t>
            </a:r>
          </a:p>
        </p:txBody>
      </p:sp>
      <p:sp>
        <p:nvSpPr>
          <p:cNvPr id="6" name="TextBox 9"/>
          <p:cNvSpPr txBox="1">
            <a:spLocks noChangeArrowheads="1"/>
          </p:cNvSpPr>
          <p:nvPr/>
        </p:nvSpPr>
        <p:spPr bwMode="auto">
          <a:xfrm>
            <a:off x="7524750" y="5036403"/>
            <a:ext cx="152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a:r>
              <a:rPr lang="en-US" altLang="en-US" dirty="0" smtClean="0">
                <a:latin typeface="Times New Roman" panose="02020603050405020304" pitchFamily="18" charset="0"/>
              </a:rPr>
              <a:t>LEAST</a:t>
            </a:r>
            <a:endParaRPr lang="en-US" altLang="en-US" dirty="0">
              <a:latin typeface="Times New Roman" panose="02020603050405020304" pitchFamily="18" charset="0"/>
            </a:endParaRPr>
          </a:p>
          <a:p>
            <a:pPr algn="ctr"/>
            <a:r>
              <a:rPr lang="en-US" altLang="en-US" dirty="0">
                <a:latin typeface="Times New Roman" panose="02020603050405020304" pitchFamily="18" charset="0"/>
              </a:rPr>
              <a:t>Complex</a:t>
            </a:r>
          </a:p>
        </p:txBody>
      </p:sp>
      <p:sp>
        <p:nvSpPr>
          <p:cNvPr id="7" name="Down Arrow 6"/>
          <p:cNvSpPr/>
          <p:nvPr/>
        </p:nvSpPr>
        <p:spPr bwMode="auto">
          <a:xfrm>
            <a:off x="7924800" y="2408545"/>
            <a:ext cx="609600" cy="2627858"/>
          </a:xfrm>
          <a:prstGeom prst="downArrow">
            <a:avLst/>
          </a:prstGeom>
          <a:solidFill>
            <a:srgbClr val="CC3300"/>
          </a:solidFill>
          <a:ln w="9525"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 charset="-128"/>
            </a:endParaRPr>
          </a:p>
        </p:txBody>
      </p:sp>
    </p:spTree>
    <p:extLst>
      <p:ext uri="{BB962C8B-B14F-4D97-AF65-F5344CB8AC3E}">
        <p14:creationId xmlns:p14="http://schemas.microsoft.com/office/powerpoint/2010/main" val="8568147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6200000">
            <a:off x="3812456" y="2446181"/>
            <a:ext cx="736099" cy="369332"/>
          </a:xfrm>
          <a:prstGeom prst="rect">
            <a:avLst/>
          </a:prstGeom>
          <a:noFill/>
        </p:spPr>
        <p:txBody>
          <a:bodyPr wrap="none" rtlCol="0">
            <a:spAutoFit/>
          </a:bodyPr>
          <a:lstStyle/>
          <a:p>
            <a:r>
              <a:rPr lang="en-US" sz="1800" dirty="0"/>
              <a:t>None</a:t>
            </a:r>
          </a:p>
        </p:txBody>
      </p:sp>
      <p:sp>
        <p:nvSpPr>
          <p:cNvPr id="6" name="TextBox 5"/>
          <p:cNvSpPr txBox="1"/>
          <p:nvPr/>
        </p:nvSpPr>
        <p:spPr>
          <a:xfrm rot="17740947">
            <a:off x="4208826" y="2505101"/>
            <a:ext cx="902876" cy="369332"/>
          </a:xfrm>
          <a:prstGeom prst="rect">
            <a:avLst/>
          </a:prstGeom>
          <a:noFill/>
        </p:spPr>
        <p:txBody>
          <a:bodyPr wrap="none" rtlCol="0">
            <a:spAutoFit/>
          </a:bodyPr>
          <a:lstStyle/>
          <a:p>
            <a:r>
              <a:rPr lang="en-US" sz="1800" dirty="0"/>
              <a:t>Verbal </a:t>
            </a:r>
          </a:p>
        </p:txBody>
      </p:sp>
      <p:sp>
        <p:nvSpPr>
          <p:cNvPr id="7" name="TextBox 6"/>
          <p:cNvSpPr txBox="1"/>
          <p:nvPr/>
        </p:nvSpPr>
        <p:spPr>
          <a:xfrm rot="19530348">
            <a:off x="4437883" y="2674725"/>
            <a:ext cx="1620957" cy="369332"/>
          </a:xfrm>
          <a:prstGeom prst="rect">
            <a:avLst/>
          </a:prstGeom>
          <a:noFill/>
        </p:spPr>
        <p:txBody>
          <a:bodyPr wrap="none" rtlCol="0">
            <a:spAutoFit/>
          </a:bodyPr>
          <a:lstStyle/>
          <a:p>
            <a:r>
              <a:rPr lang="en-US" sz="1800" dirty="0"/>
              <a:t>Self-recording</a:t>
            </a:r>
          </a:p>
        </p:txBody>
      </p:sp>
      <p:sp>
        <p:nvSpPr>
          <p:cNvPr id="8" name="TextBox 7"/>
          <p:cNvSpPr txBox="1"/>
          <p:nvPr/>
        </p:nvSpPr>
        <p:spPr>
          <a:xfrm>
            <a:off x="4878060" y="3419573"/>
            <a:ext cx="1479892" cy="369332"/>
          </a:xfrm>
          <a:prstGeom prst="rect">
            <a:avLst/>
          </a:prstGeom>
          <a:noFill/>
        </p:spPr>
        <p:txBody>
          <a:bodyPr wrap="none" rtlCol="0">
            <a:spAutoFit/>
          </a:bodyPr>
          <a:lstStyle/>
          <a:p>
            <a:r>
              <a:rPr lang="en-US" sz="1800" dirty="0"/>
              <a:t>Self-charting</a:t>
            </a:r>
          </a:p>
        </p:txBody>
      </p:sp>
      <p:sp>
        <p:nvSpPr>
          <p:cNvPr id="10" name="TextBox 9"/>
          <p:cNvSpPr txBox="1"/>
          <p:nvPr/>
        </p:nvSpPr>
        <p:spPr>
          <a:xfrm rot="2204141">
            <a:off x="4436998" y="4106103"/>
            <a:ext cx="1293944" cy="369332"/>
          </a:xfrm>
          <a:prstGeom prst="rect">
            <a:avLst/>
          </a:prstGeom>
          <a:noFill/>
        </p:spPr>
        <p:txBody>
          <a:bodyPr wrap="none" rtlCol="0">
            <a:spAutoFit/>
          </a:bodyPr>
          <a:lstStyle/>
          <a:p>
            <a:r>
              <a:rPr lang="en-US" sz="1800" dirty="0"/>
              <a:t>+ Goal line</a:t>
            </a:r>
          </a:p>
        </p:txBody>
      </p:sp>
      <p:sp>
        <p:nvSpPr>
          <p:cNvPr id="11" name="TextBox 10"/>
          <p:cNvSpPr txBox="1"/>
          <p:nvPr/>
        </p:nvSpPr>
        <p:spPr>
          <a:xfrm rot="5400000">
            <a:off x="3627525" y="4473876"/>
            <a:ext cx="1178528" cy="369332"/>
          </a:xfrm>
          <a:prstGeom prst="rect">
            <a:avLst/>
          </a:prstGeom>
          <a:noFill/>
        </p:spPr>
        <p:txBody>
          <a:bodyPr wrap="none" rtlCol="0">
            <a:spAutoFit/>
          </a:bodyPr>
          <a:lstStyle/>
          <a:p>
            <a:r>
              <a:rPr lang="en-US" sz="1800" dirty="0"/>
              <a:t>+ Reward</a:t>
            </a:r>
          </a:p>
        </p:txBody>
      </p:sp>
      <p:cxnSp>
        <p:nvCxnSpPr>
          <p:cNvPr id="12" name="Straight Connector 11"/>
          <p:cNvCxnSpPr/>
          <p:nvPr/>
        </p:nvCxnSpPr>
        <p:spPr>
          <a:xfrm>
            <a:off x="4189034" y="2890171"/>
            <a:ext cx="0" cy="27290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6" idx="1"/>
          </p:cNvCxnSpPr>
          <p:nvPr/>
        </p:nvCxnSpPr>
        <p:spPr>
          <a:xfrm flipH="1">
            <a:off x="4303336" y="3096607"/>
            <a:ext cx="161282" cy="180765"/>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7" idx="1"/>
          </p:cNvCxnSpPr>
          <p:nvPr/>
        </p:nvCxnSpPr>
        <p:spPr>
          <a:xfrm flipH="1">
            <a:off x="4417636" y="3318383"/>
            <a:ext cx="162742" cy="73288"/>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8" idx="1"/>
          </p:cNvCxnSpPr>
          <p:nvPr/>
        </p:nvCxnSpPr>
        <p:spPr>
          <a:xfrm flipH="1" flipV="1">
            <a:off x="4531936" y="3558073"/>
            <a:ext cx="346124" cy="46166"/>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0" idx="1"/>
            <a:endCxn id="3" idx="5"/>
          </p:cNvCxnSpPr>
          <p:nvPr/>
        </p:nvCxnSpPr>
        <p:spPr>
          <a:xfrm flipH="1" flipV="1">
            <a:off x="4517632" y="3861856"/>
            <a:ext cx="47853" cy="41943"/>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11" idx="1"/>
            <a:endCxn id="3" idx="4"/>
          </p:cNvCxnSpPr>
          <p:nvPr/>
        </p:nvCxnSpPr>
        <p:spPr>
          <a:xfrm flipH="1" flipV="1">
            <a:off x="4214004" y="3987636"/>
            <a:ext cx="2785" cy="81642"/>
          </a:xfrm>
          <a:prstGeom prst="line">
            <a:avLst/>
          </a:prstGeom>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3725680" y="3069835"/>
            <a:ext cx="973091" cy="973181"/>
          </a:xfrm>
          <a:prstGeom prst="ellipse">
            <a:avLst/>
          </a:prstGeom>
          <a:solidFill>
            <a:schemeClr val="bg1"/>
          </a:solidFill>
          <a:ln w="38100" cmpd="sng"/>
        </p:spPr>
        <p:style>
          <a:lnRef idx="1">
            <a:schemeClr val="accent1"/>
          </a:lnRef>
          <a:fillRef idx="3">
            <a:schemeClr val="accent1"/>
          </a:fillRef>
          <a:effectRef idx="2">
            <a:schemeClr val="accent1"/>
          </a:effectRef>
          <a:fontRef idx="minor">
            <a:schemeClr val="lt1"/>
          </a:fontRef>
        </p:style>
        <p:txBody>
          <a:bodyPr/>
          <a:lstStyle/>
          <a:p>
            <a:endParaRPr lang="en-US" sz="1800"/>
          </a:p>
        </p:txBody>
      </p:sp>
      <p:sp>
        <p:nvSpPr>
          <p:cNvPr id="3" name="Oval 2"/>
          <p:cNvSpPr/>
          <p:nvPr/>
        </p:nvSpPr>
        <p:spPr>
          <a:xfrm>
            <a:off x="3784608" y="3128755"/>
            <a:ext cx="858791" cy="858881"/>
          </a:xfrm>
          <a:prstGeom prst="ellipse">
            <a:avLst/>
          </a:prstGeom>
          <a:solidFill>
            <a:schemeClr val="bg1"/>
          </a:solidFill>
          <a:ln w="9525" cmpd="sng"/>
        </p:spPr>
        <p:style>
          <a:lnRef idx="1">
            <a:schemeClr val="accent1"/>
          </a:lnRef>
          <a:fillRef idx="3">
            <a:schemeClr val="accent1"/>
          </a:fillRef>
          <a:effectRef idx="2">
            <a:schemeClr val="accent1"/>
          </a:effectRef>
          <a:fontRef idx="minor">
            <a:schemeClr val="lt1"/>
          </a:fontRef>
        </p:style>
        <p:txBody>
          <a:bodyPr/>
          <a:lstStyle/>
          <a:p>
            <a:endParaRPr lang="en-US" sz="1800"/>
          </a:p>
        </p:txBody>
      </p:sp>
      <p:sp>
        <p:nvSpPr>
          <p:cNvPr id="4" name="Oval 3"/>
          <p:cNvSpPr/>
          <p:nvPr/>
        </p:nvSpPr>
        <p:spPr>
          <a:xfrm>
            <a:off x="4423364" y="3335641"/>
            <a:ext cx="87116" cy="87087"/>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endParaRPr lang="en-US" sz="1800"/>
          </a:p>
        </p:txBody>
      </p:sp>
      <p:sp>
        <p:nvSpPr>
          <p:cNvPr id="29" name="Oval 28"/>
          <p:cNvSpPr/>
          <p:nvPr/>
        </p:nvSpPr>
        <p:spPr>
          <a:xfrm>
            <a:off x="3692456" y="3047683"/>
            <a:ext cx="1037241" cy="1032193"/>
          </a:xfrm>
          <a:prstGeom prst="ellipse">
            <a:avLst/>
          </a:prstGeom>
          <a:no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endParaRPr lang="en-US" sz="1800"/>
          </a:p>
        </p:txBody>
      </p:sp>
      <p:sp>
        <p:nvSpPr>
          <p:cNvPr id="9" name="Title 8"/>
          <p:cNvSpPr>
            <a:spLocks noGrp="1"/>
          </p:cNvSpPr>
          <p:nvPr>
            <p:ph type="title"/>
          </p:nvPr>
        </p:nvSpPr>
        <p:spPr>
          <a:xfrm>
            <a:off x="219736" y="1620542"/>
            <a:ext cx="8522336" cy="637295"/>
          </a:xfrm>
        </p:spPr>
        <p:txBody>
          <a:bodyPr>
            <a:noAutofit/>
          </a:bodyPr>
          <a:lstStyle/>
          <a:p>
            <a:pPr algn="ctr"/>
            <a:r>
              <a:rPr lang="en-US" sz="2800" dirty="0"/>
              <a:t>Dialing up the </a:t>
            </a:r>
            <a:r>
              <a:rPr lang="en-US" sz="2800" b="1" dirty="0"/>
              <a:t>Salience</a:t>
            </a:r>
            <a:r>
              <a:rPr lang="en-US" sz="2800" dirty="0"/>
              <a:t> of </a:t>
            </a:r>
            <a:r>
              <a:rPr lang="en-US" sz="2800" b="1" dirty="0"/>
              <a:t>Feedback</a:t>
            </a:r>
            <a:br>
              <a:rPr lang="en-US" sz="2800" b="1" dirty="0"/>
            </a:br>
            <a:endParaRPr lang="en-US" sz="2800" b="1" dirty="0"/>
          </a:p>
        </p:txBody>
      </p:sp>
      <p:sp>
        <p:nvSpPr>
          <p:cNvPr id="20" name="Title 4"/>
          <p:cNvSpPr txBox="1">
            <a:spLocks/>
          </p:cNvSpPr>
          <p:nvPr/>
        </p:nvSpPr>
        <p:spPr>
          <a:xfrm>
            <a:off x="257836" y="228599"/>
            <a:ext cx="8581363" cy="949383"/>
          </a:xfrm>
          <a:prstGeom prst="rect">
            <a:avLst/>
          </a:prstGeom>
        </p:spPr>
        <p:txBody>
          <a:bodyPr vert="horz" lIns="68580" tIns="34290" rIns="68580" bIns="3429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rgbClr val="761A1C"/>
                </a:solidFill>
              </a:rPr>
              <a:t>Adding Intervention Components </a:t>
            </a:r>
          </a:p>
        </p:txBody>
      </p:sp>
      <p:sp>
        <p:nvSpPr>
          <p:cNvPr id="13" name="TextBox 12"/>
          <p:cNvSpPr txBox="1"/>
          <p:nvPr/>
        </p:nvSpPr>
        <p:spPr>
          <a:xfrm>
            <a:off x="5486400" y="5867400"/>
            <a:ext cx="3115743" cy="253916"/>
          </a:xfrm>
          <a:prstGeom prst="rect">
            <a:avLst/>
          </a:prstGeom>
          <a:noFill/>
        </p:spPr>
        <p:txBody>
          <a:bodyPr wrap="square" rtlCol="0">
            <a:spAutoFit/>
          </a:bodyPr>
          <a:lstStyle/>
          <a:p>
            <a:pPr algn="r"/>
            <a:r>
              <a:rPr lang="en-US" sz="1050" dirty="0">
                <a:solidFill>
                  <a:schemeClr val="bg2">
                    <a:lumMod val="50000"/>
                  </a:schemeClr>
                </a:solidFill>
              </a:rPr>
              <a:t>(Codding, Volpe, &amp; </a:t>
            </a:r>
            <a:r>
              <a:rPr lang="en-US" sz="1050" dirty="0" err="1">
                <a:solidFill>
                  <a:schemeClr val="bg2">
                    <a:lumMod val="50000"/>
                  </a:schemeClr>
                </a:solidFill>
              </a:rPr>
              <a:t>Poncy</a:t>
            </a:r>
            <a:r>
              <a:rPr lang="en-US" sz="1050" dirty="0">
                <a:solidFill>
                  <a:schemeClr val="bg2">
                    <a:lumMod val="50000"/>
                  </a:schemeClr>
                </a:solidFill>
              </a:rPr>
              <a:t>, 2017)</a:t>
            </a:r>
          </a:p>
        </p:txBody>
      </p:sp>
    </p:spTree>
    <p:extLst>
      <p:ext uri="{BB962C8B-B14F-4D97-AF65-F5344CB8AC3E}">
        <p14:creationId xmlns:p14="http://schemas.microsoft.com/office/powerpoint/2010/main" val="34699550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408" y="264032"/>
            <a:ext cx="8839200" cy="1050398"/>
          </a:xfrm>
        </p:spPr>
        <p:txBody>
          <a:bodyPr/>
          <a:lstStyle/>
          <a:p>
            <a:r>
              <a:rPr lang="en-US" dirty="0" smtClean="0"/>
              <a:t>Adding Salience = Meaning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8275375"/>
              </p:ext>
            </p:extLst>
          </p:nvPr>
        </p:nvGraphicFramePr>
        <p:xfrm>
          <a:off x="-207777" y="1524000"/>
          <a:ext cx="5161217" cy="3986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692787435"/>
              </p:ext>
            </p:extLst>
          </p:nvPr>
        </p:nvGraphicFramePr>
        <p:xfrm>
          <a:off x="4261079" y="1524000"/>
          <a:ext cx="5161217" cy="39866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p:cNvSpPr txBox="1"/>
          <p:nvPr/>
        </p:nvSpPr>
        <p:spPr>
          <a:xfrm>
            <a:off x="3723894" y="2420874"/>
            <a:ext cx="1824228" cy="1107996"/>
          </a:xfrm>
          <a:prstGeom prst="rect">
            <a:avLst/>
          </a:prstGeom>
          <a:noFill/>
        </p:spPr>
        <p:txBody>
          <a:bodyPr wrap="square" rtlCol="0">
            <a:spAutoFit/>
          </a:bodyPr>
          <a:lstStyle/>
          <a:p>
            <a:pPr algn="ctr"/>
            <a:r>
              <a:rPr lang="en-US" sz="3300" b="1" dirty="0">
                <a:solidFill>
                  <a:schemeClr val="bg1"/>
                </a:solidFill>
              </a:rPr>
              <a:t>BORING</a:t>
            </a:r>
          </a:p>
        </p:txBody>
      </p:sp>
      <p:sp>
        <p:nvSpPr>
          <p:cNvPr id="6" name="Right Arrow 5"/>
          <p:cNvSpPr/>
          <p:nvPr/>
        </p:nvSpPr>
        <p:spPr>
          <a:xfrm>
            <a:off x="5552645" y="2524248"/>
            <a:ext cx="459486" cy="370332"/>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7" name="Right Arrow 6"/>
          <p:cNvSpPr/>
          <p:nvPr/>
        </p:nvSpPr>
        <p:spPr>
          <a:xfrm rot="10800000">
            <a:off x="3266669" y="2524248"/>
            <a:ext cx="459486" cy="370332"/>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Tree>
    <p:extLst>
      <p:ext uri="{BB962C8B-B14F-4D97-AF65-F5344CB8AC3E}">
        <p14:creationId xmlns:p14="http://schemas.microsoft.com/office/powerpoint/2010/main" val="199632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3" grpId="0"/>
      <p:bldP spid="6" grpId="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50683577"/>
              </p:ext>
            </p:extLst>
          </p:nvPr>
        </p:nvGraphicFramePr>
        <p:xfrm>
          <a:off x="0" y="1278999"/>
          <a:ext cx="4572000" cy="4817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381000" y="228600"/>
            <a:ext cx="7552993" cy="1050398"/>
          </a:xfrm>
          <a:prstGeom prst="rect">
            <a:avLst/>
          </a:prstGeom>
        </p:spPr>
        <p:txBody>
          <a:bodyPr vert="horz" lIns="68580" tIns="34290" rIns="68580" bIns="3429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rgbClr val="761A1C"/>
                </a:solidFill>
              </a:rPr>
              <a:t>Adding Salience = </a:t>
            </a:r>
            <a:r>
              <a:rPr lang="en-US" sz="4400" dirty="0" smtClean="0">
                <a:solidFill>
                  <a:srgbClr val="761A1C"/>
                </a:solidFill>
              </a:rPr>
              <a:t>Meaning</a:t>
            </a:r>
            <a:endParaRPr lang="en-US" sz="4400" dirty="0">
              <a:solidFill>
                <a:srgbClr val="761A1C"/>
              </a:solidFill>
            </a:endParaRPr>
          </a:p>
        </p:txBody>
      </p:sp>
      <p:graphicFrame>
        <p:nvGraphicFramePr>
          <p:cNvPr id="6" name="Content Placeholder 3"/>
          <p:cNvGraphicFramePr>
            <a:graphicFrameLocks/>
          </p:cNvGraphicFramePr>
          <p:nvPr>
            <p:extLst>
              <p:ext uri="{D42A27DB-BD31-4B8C-83A1-F6EECF244321}">
                <p14:modId xmlns:p14="http://schemas.microsoft.com/office/powerpoint/2010/main" val="2607592658"/>
              </p:ext>
            </p:extLst>
          </p:nvPr>
        </p:nvGraphicFramePr>
        <p:xfrm>
          <a:off x="4550881" y="1278998"/>
          <a:ext cx="4593119" cy="481700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43348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Performance Feedback</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1600381"/>
              </p:ext>
            </p:extLst>
          </p:nvPr>
        </p:nvGraphicFramePr>
        <p:xfrm>
          <a:off x="500914" y="2657986"/>
          <a:ext cx="8207658" cy="2793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4513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71" y="131397"/>
            <a:ext cx="7053542" cy="1050398"/>
          </a:xfrm>
        </p:spPr>
        <p:txBody>
          <a:bodyPr/>
          <a:lstStyle/>
          <a:p>
            <a:r>
              <a:rPr lang="en-US" dirty="0" smtClean="0"/>
              <a:t>Goals…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29142026"/>
              </p:ext>
            </p:extLst>
          </p:nvPr>
        </p:nvGraphicFramePr>
        <p:xfrm>
          <a:off x="1946581" y="1616740"/>
          <a:ext cx="5582932" cy="40744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2"/>
          <p:cNvSpPr>
            <a:spLocks noGrp="1"/>
          </p:cNvSpPr>
          <p:nvPr/>
        </p:nvSpPr>
        <p:spPr>
          <a:xfrm>
            <a:off x="1614488" y="1797248"/>
            <a:ext cx="5915025" cy="3263504"/>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900"/>
              </a:spcAft>
            </a:pPr>
            <a:endParaRPr lang="en-US" sz="1575" dirty="0"/>
          </a:p>
          <a:p>
            <a:pPr marL="0" indent="0">
              <a:spcAft>
                <a:spcPts val="900"/>
              </a:spcAft>
              <a:buNone/>
            </a:pPr>
            <a:endParaRPr lang="en-US" sz="1575" dirty="0"/>
          </a:p>
          <a:p>
            <a:endParaRPr lang="en-US" sz="1575" dirty="0"/>
          </a:p>
          <a:p>
            <a:endParaRPr lang="en-US" sz="1575" dirty="0"/>
          </a:p>
          <a:p>
            <a:endParaRPr lang="en-US" sz="1575" dirty="0"/>
          </a:p>
        </p:txBody>
      </p:sp>
    </p:spTree>
    <p:extLst>
      <p:ext uri="{BB962C8B-B14F-4D97-AF65-F5344CB8AC3E}">
        <p14:creationId xmlns:p14="http://schemas.microsoft.com/office/powerpoint/2010/main" val="4327260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800" y="152400"/>
            <a:ext cx="8763792" cy="1050398"/>
          </a:xfrm>
        </p:spPr>
        <p:txBody>
          <a:bodyPr/>
          <a:lstStyle/>
          <a:p>
            <a:r>
              <a:rPr lang="en-US" dirty="0" smtClean="0"/>
              <a:t>Goal Attainment &amp; Goal Setting</a:t>
            </a:r>
            <a:endParaRPr lang="en-US" dirty="0"/>
          </a:p>
        </p:txBody>
      </p:sp>
      <p:sp>
        <p:nvSpPr>
          <p:cNvPr id="3" name="Content Placeholder 2"/>
          <p:cNvSpPr>
            <a:spLocks noGrp="1"/>
          </p:cNvSpPr>
          <p:nvPr>
            <p:ph idx="1"/>
          </p:nvPr>
        </p:nvSpPr>
        <p:spPr>
          <a:xfrm>
            <a:off x="5881327" y="2209800"/>
            <a:ext cx="3262673" cy="1745150"/>
          </a:xfrm>
        </p:spPr>
        <p:txBody>
          <a:bodyPr>
            <a:noAutofit/>
          </a:bodyPr>
          <a:lstStyle/>
          <a:p>
            <a:r>
              <a:rPr lang="en-US" sz="2400" dirty="0"/>
              <a:t>Teacher Selects Goal</a:t>
            </a:r>
          </a:p>
          <a:p>
            <a:r>
              <a:rPr lang="en-US" sz="2400" dirty="0"/>
              <a:t>Student Selects Goal</a:t>
            </a:r>
          </a:p>
          <a:p>
            <a:r>
              <a:rPr lang="en-US" sz="2400" dirty="0"/>
              <a:t>Goal Set Each Session</a:t>
            </a:r>
          </a:p>
          <a:p>
            <a:r>
              <a:rPr lang="en-US" sz="2400" dirty="0"/>
              <a:t>Only Final </a:t>
            </a:r>
            <a:r>
              <a:rPr lang="en-US" sz="2400" dirty="0" smtClean="0"/>
              <a:t>Goal</a:t>
            </a:r>
            <a:endParaRPr lang="en-US" sz="2400" dirty="0"/>
          </a:p>
          <a:p>
            <a:r>
              <a:rPr lang="en-US" sz="2400" dirty="0"/>
              <a:t>Daily &amp; Final </a:t>
            </a:r>
            <a:r>
              <a:rPr lang="en-US" sz="2400" dirty="0" smtClean="0"/>
              <a:t>Goals</a:t>
            </a:r>
            <a:endParaRPr lang="en-US" sz="2400" dirty="0"/>
          </a:p>
        </p:txBody>
      </p:sp>
      <p:graphicFrame>
        <p:nvGraphicFramePr>
          <p:cNvPr id="4" name="Content Placeholder 1"/>
          <p:cNvGraphicFramePr>
            <a:graphicFrameLocks/>
          </p:cNvGraphicFramePr>
          <p:nvPr>
            <p:extLst>
              <p:ext uri="{D42A27DB-BD31-4B8C-83A1-F6EECF244321}">
                <p14:modId xmlns:p14="http://schemas.microsoft.com/office/powerpoint/2010/main" val="2374678152"/>
              </p:ext>
            </p:extLst>
          </p:nvPr>
        </p:nvGraphicFramePr>
        <p:xfrm>
          <a:off x="211800" y="1371600"/>
          <a:ext cx="5669527" cy="4508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86654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37192161"/>
              </p:ext>
            </p:extLst>
          </p:nvPr>
        </p:nvGraphicFramePr>
        <p:xfrm>
          <a:off x="304800" y="228600"/>
          <a:ext cx="8039100" cy="60198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7524749" y="2876866"/>
            <a:ext cx="1183598" cy="1477328"/>
          </a:xfrm>
          <a:prstGeom prst="rect">
            <a:avLst/>
          </a:prstGeom>
        </p:spPr>
        <p:txBody>
          <a:bodyPr wrap="square">
            <a:spAutoFit/>
          </a:bodyPr>
          <a:lstStyle/>
          <a:p>
            <a:pPr algn="ctr"/>
            <a:r>
              <a:rPr lang="en-US" sz="1800" dirty="0"/>
              <a:t>Today’s </a:t>
            </a:r>
          </a:p>
          <a:p>
            <a:pPr algn="ctr"/>
            <a:r>
              <a:rPr lang="en-US" sz="1800" dirty="0"/>
              <a:t>Goal is  34 </a:t>
            </a:r>
          </a:p>
          <a:p>
            <a:pPr algn="ctr"/>
            <a:r>
              <a:rPr lang="en-US" sz="1800" dirty="0"/>
              <a:t>Problems </a:t>
            </a:r>
          </a:p>
          <a:p>
            <a:pPr algn="ctr"/>
            <a:r>
              <a:rPr lang="en-US" sz="1800" dirty="0"/>
              <a:t>Correct</a:t>
            </a:r>
          </a:p>
        </p:txBody>
      </p:sp>
      <p:cxnSp>
        <p:nvCxnSpPr>
          <p:cNvPr id="9" name="Straight Connector 8"/>
          <p:cNvCxnSpPr>
            <a:endCxn id="5" idx="4"/>
          </p:cNvCxnSpPr>
          <p:nvPr/>
        </p:nvCxnSpPr>
        <p:spPr>
          <a:xfrm flipV="1">
            <a:off x="1371600" y="2175313"/>
            <a:ext cx="6762749" cy="2178882"/>
          </a:xfrm>
          <a:prstGeom prst="line">
            <a:avLst/>
          </a:prstGeom>
          <a:ln w="38100">
            <a:solidFill>
              <a:schemeClr val="bg1"/>
            </a:solidFill>
            <a:prstDash val="sysDash"/>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752600" y="1135691"/>
            <a:ext cx="2286000" cy="369332"/>
          </a:xfrm>
          <a:prstGeom prst="rect">
            <a:avLst/>
          </a:prstGeom>
          <a:noFill/>
        </p:spPr>
        <p:txBody>
          <a:bodyPr wrap="square" rtlCol="0">
            <a:spAutoFit/>
          </a:bodyPr>
          <a:lstStyle/>
          <a:p>
            <a:pPr algn="ctr"/>
            <a:r>
              <a:rPr lang="en-US" sz="1800" dirty="0" smtClean="0"/>
              <a:t>Benchmark Criterion</a:t>
            </a:r>
            <a:endParaRPr lang="en-US" sz="1800" dirty="0"/>
          </a:p>
        </p:txBody>
      </p:sp>
      <p:sp>
        <p:nvSpPr>
          <p:cNvPr id="5" name="AutoShape 2"/>
          <p:cNvSpPr>
            <a:spLocks noChangeArrowheads="1"/>
          </p:cNvSpPr>
          <p:nvPr/>
        </p:nvSpPr>
        <p:spPr bwMode="auto">
          <a:xfrm>
            <a:off x="7731802" y="1999375"/>
            <a:ext cx="402547" cy="460613"/>
          </a:xfrm>
          <a:prstGeom prst="star5">
            <a:avLst/>
          </a:prstGeom>
          <a:solidFill>
            <a:srgbClr val="FFFFFF"/>
          </a:solidFill>
          <a:ln w="9525">
            <a:solidFill>
              <a:srgbClr val="000000"/>
            </a:solidFill>
            <a:miter lim="800000"/>
            <a:headEnd/>
            <a:tailEnd/>
          </a:ln>
        </p:spPr>
      </p:sp>
      <p:cxnSp>
        <p:nvCxnSpPr>
          <p:cNvPr id="3" name="Straight Connector 2"/>
          <p:cNvCxnSpPr/>
          <p:nvPr/>
        </p:nvCxnSpPr>
        <p:spPr>
          <a:xfrm flipV="1">
            <a:off x="1371600" y="1774998"/>
            <a:ext cx="6096000" cy="1404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1" name="Rectangle 6"/>
          <p:cNvSpPr>
            <a:spLocks noChangeArrowheads="1"/>
          </p:cNvSpPr>
          <p:nvPr/>
        </p:nvSpPr>
        <p:spPr bwMode="auto">
          <a:xfrm>
            <a:off x="685800" y="6477000"/>
            <a:ext cx="76581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ヒラギノ角ゴ Pro W3" pitchFamily="36" charset="-128"/>
              </a:defRPr>
            </a:lvl1pPr>
            <a:lvl2pPr marL="742950" indent="-285750">
              <a:defRPr sz="2400">
                <a:solidFill>
                  <a:schemeClr val="tx1"/>
                </a:solidFill>
                <a:latin typeface="Arial" panose="020B0604020202020204" pitchFamily="34" charset="0"/>
                <a:ea typeface="ヒラギノ角ゴ Pro W3" pitchFamily="36" charset="-128"/>
              </a:defRPr>
            </a:lvl2pPr>
            <a:lvl3pPr marL="1143000" indent="-228600">
              <a:defRPr sz="2400">
                <a:solidFill>
                  <a:schemeClr val="tx1"/>
                </a:solidFill>
                <a:latin typeface="Arial" panose="020B0604020202020204" pitchFamily="34" charset="0"/>
                <a:ea typeface="ヒラギノ角ゴ Pro W3" pitchFamily="36" charset="-128"/>
              </a:defRPr>
            </a:lvl3pPr>
            <a:lvl4pPr marL="1600200" indent="-228600">
              <a:defRPr sz="2400">
                <a:solidFill>
                  <a:schemeClr val="tx1"/>
                </a:solidFill>
                <a:latin typeface="Arial" panose="020B0604020202020204" pitchFamily="34" charset="0"/>
                <a:ea typeface="ヒラギノ角ゴ Pro W3" pitchFamily="36" charset="-128"/>
              </a:defRPr>
            </a:lvl4pPr>
            <a:lvl5pPr marL="2057400" indent="-228600">
              <a:defRPr sz="2400">
                <a:solidFill>
                  <a:schemeClr val="tx1"/>
                </a:solidFill>
                <a:latin typeface="Arial" panose="020B0604020202020204" pitchFamily="34" charset="0"/>
                <a:ea typeface="ヒラギノ角ゴ Pro W3" pitchFamily="3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9pPr>
          </a:lstStyle>
          <a:p>
            <a:pPr algn="ctr"/>
            <a:r>
              <a:rPr lang="en-US" altLang="en-US" sz="1050" dirty="0">
                <a:latin typeface="Futura Book"/>
              </a:rPr>
              <a:t>(Codding, Chan-</a:t>
            </a:r>
            <a:r>
              <a:rPr lang="en-US" altLang="en-US" sz="1050" dirty="0" err="1">
                <a:latin typeface="Futura Book"/>
              </a:rPr>
              <a:t>Iannetta</a:t>
            </a:r>
            <a:r>
              <a:rPr lang="en-US" altLang="en-US" sz="1050" dirty="0">
                <a:latin typeface="Futura Book"/>
              </a:rPr>
              <a:t>, Palmer, &amp; </a:t>
            </a:r>
            <a:r>
              <a:rPr lang="en-US" altLang="en-US" sz="1050" dirty="0" err="1">
                <a:latin typeface="Futura Book"/>
              </a:rPr>
              <a:t>Lukito</a:t>
            </a:r>
            <a:r>
              <a:rPr lang="en-US" altLang="en-US" sz="1050" dirty="0">
                <a:latin typeface="Futura Book"/>
              </a:rPr>
              <a:t>, 2009)</a:t>
            </a:r>
            <a:endParaRPr lang="en-US" altLang="en-US" sz="1050" dirty="0"/>
          </a:p>
        </p:txBody>
      </p:sp>
    </p:spTree>
    <p:extLst>
      <p:ext uri="{BB962C8B-B14F-4D97-AF65-F5344CB8AC3E}">
        <p14:creationId xmlns:p14="http://schemas.microsoft.com/office/powerpoint/2010/main" val="416060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542058" y="1329580"/>
            <a:ext cx="2248247" cy="4496492"/>
          </a:xfrm>
          <a:prstGeom prst="rect">
            <a:avLst/>
          </a:prstGeom>
        </p:spPr>
      </p:pic>
      <p:pic>
        <p:nvPicPr>
          <p:cNvPr id="9" name="Picture 8"/>
          <p:cNvPicPr>
            <a:picLocks noChangeAspect="1"/>
          </p:cNvPicPr>
          <p:nvPr/>
        </p:nvPicPr>
        <p:blipFill>
          <a:blip r:embed="rId3"/>
          <a:stretch>
            <a:fillRect/>
          </a:stretch>
        </p:blipFill>
        <p:spPr>
          <a:xfrm>
            <a:off x="2785957" y="1333120"/>
            <a:ext cx="2248247" cy="4496492"/>
          </a:xfrm>
          <a:prstGeom prst="rect">
            <a:avLst/>
          </a:prstGeom>
        </p:spPr>
      </p:pic>
      <p:pic>
        <p:nvPicPr>
          <p:cNvPr id="11" name="Picture 10"/>
          <p:cNvPicPr>
            <a:picLocks noChangeAspect="1"/>
          </p:cNvPicPr>
          <p:nvPr/>
        </p:nvPicPr>
        <p:blipFill>
          <a:blip r:embed="rId3"/>
          <a:stretch>
            <a:fillRect/>
          </a:stretch>
        </p:blipFill>
        <p:spPr>
          <a:xfrm>
            <a:off x="4018781" y="1336660"/>
            <a:ext cx="2248247" cy="4496492"/>
          </a:xfrm>
          <a:prstGeom prst="rect">
            <a:avLst/>
          </a:prstGeom>
        </p:spPr>
      </p:pic>
      <p:pic>
        <p:nvPicPr>
          <p:cNvPr id="13" name="Picture 12"/>
          <p:cNvPicPr>
            <a:picLocks noChangeAspect="1"/>
          </p:cNvPicPr>
          <p:nvPr/>
        </p:nvPicPr>
        <p:blipFill>
          <a:blip r:embed="rId3"/>
          <a:stretch>
            <a:fillRect/>
          </a:stretch>
        </p:blipFill>
        <p:spPr>
          <a:xfrm>
            <a:off x="5266645" y="1333120"/>
            <a:ext cx="2248247" cy="4496492"/>
          </a:xfrm>
          <a:prstGeom prst="rect">
            <a:avLst/>
          </a:prstGeom>
        </p:spPr>
      </p:pic>
      <p:pic>
        <p:nvPicPr>
          <p:cNvPr id="15" name="Picture 14"/>
          <p:cNvPicPr>
            <a:picLocks noChangeAspect="1"/>
          </p:cNvPicPr>
          <p:nvPr/>
        </p:nvPicPr>
        <p:blipFill>
          <a:blip r:embed="rId3"/>
          <a:stretch>
            <a:fillRect/>
          </a:stretch>
        </p:blipFill>
        <p:spPr>
          <a:xfrm>
            <a:off x="6503030" y="1336660"/>
            <a:ext cx="2248247" cy="4496492"/>
          </a:xfrm>
          <a:prstGeom prst="rect">
            <a:avLst/>
          </a:prstGeom>
        </p:spPr>
      </p:pic>
      <p:sp>
        <p:nvSpPr>
          <p:cNvPr id="16" name="TextBox 15"/>
          <p:cNvSpPr txBox="1"/>
          <p:nvPr/>
        </p:nvSpPr>
        <p:spPr>
          <a:xfrm>
            <a:off x="1182888" y="5596265"/>
            <a:ext cx="851515" cy="369332"/>
          </a:xfrm>
          <a:prstGeom prst="rect">
            <a:avLst/>
          </a:prstGeom>
          <a:noFill/>
        </p:spPr>
        <p:txBody>
          <a:bodyPr wrap="none" rtlCol="0">
            <a:spAutoFit/>
          </a:bodyPr>
          <a:lstStyle/>
          <a:p>
            <a:r>
              <a:rPr lang="en-US" sz="1800" dirty="0"/>
              <a:t>Dates:</a:t>
            </a:r>
          </a:p>
        </p:txBody>
      </p:sp>
      <p:sp>
        <p:nvSpPr>
          <p:cNvPr id="17" name="TextBox 16"/>
          <p:cNvSpPr txBox="1"/>
          <p:nvPr/>
        </p:nvSpPr>
        <p:spPr>
          <a:xfrm>
            <a:off x="1843002" y="5607739"/>
            <a:ext cx="825867" cy="369332"/>
          </a:xfrm>
          <a:prstGeom prst="rect">
            <a:avLst/>
          </a:prstGeom>
          <a:noFill/>
        </p:spPr>
        <p:txBody>
          <a:bodyPr wrap="none" rtlCol="0">
            <a:spAutoFit/>
          </a:bodyPr>
          <a:lstStyle/>
          <a:p>
            <a:r>
              <a:rPr lang="en-US" sz="1800" dirty="0"/>
              <a:t>_____</a:t>
            </a:r>
          </a:p>
        </p:txBody>
      </p:sp>
      <p:sp>
        <p:nvSpPr>
          <p:cNvPr id="18" name="TextBox 17"/>
          <p:cNvSpPr txBox="1"/>
          <p:nvPr/>
        </p:nvSpPr>
        <p:spPr>
          <a:xfrm>
            <a:off x="3081925" y="5607296"/>
            <a:ext cx="825867" cy="369332"/>
          </a:xfrm>
          <a:prstGeom prst="rect">
            <a:avLst/>
          </a:prstGeom>
          <a:noFill/>
        </p:spPr>
        <p:txBody>
          <a:bodyPr wrap="none" rtlCol="0">
            <a:spAutoFit/>
          </a:bodyPr>
          <a:lstStyle/>
          <a:p>
            <a:r>
              <a:rPr lang="en-US" sz="1800" dirty="0"/>
              <a:t>_____</a:t>
            </a:r>
          </a:p>
        </p:txBody>
      </p:sp>
      <p:sp>
        <p:nvSpPr>
          <p:cNvPr id="19" name="TextBox 18"/>
          <p:cNvSpPr txBox="1"/>
          <p:nvPr/>
        </p:nvSpPr>
        <p:spPr>
          <a:xfrm>
            <a:off x="4320849" y="5606854"/>
            <a:ext cx="825867" cy="369332"/>
          </a:xfrm>
          <a:prstGeom prst="rect">
            <a:avLst/>
          </a:prstGeom>
          <a:noFill/>
        </p:spPr>
        <p:txBody>
          <a:bodyPr wrap="none" rtlCol="0">
            <a:spAutoFit/>
          </a:bodyPr>
          <a:lstStyle/>
          <a:p>
            <a:r>
              <a:rPr lang="en-US" sz="1800" dirty="0"/>
              <a:t>_____</a:t>
            </a:r>
          </a:p>
        </p:txBody>
      </p:sp>
      <p:sp>
        <p:nvSpPr>
          <p:cNvPr id="20" name="TextBox 19"/>
          <p:cNvSpPr txBox="1"/>
          <p:nvPr/>
        </p:nvSpPr>
        <p:spPr>
          <a:xfrm>
            <a:off x="5571248" y="5606411"/>
            <a:ext cx="825867" cy="369332"/>
          </a:xfrm>
          <a:prstGeom prst="rect">
            <a:avLst/>
          </a:prstGeom>
          <a:noFill/>
        </p:spPr>
        <p:txBody>
          <a:bodyPr wrap="none" rtlCol="0">
            <a:spAutoFit/>
          </a:bodyPr>
          <a:lstStyle/>
          <a:p>
            <a:r>
              <a:rPr lang="en-US" sz="1800" dirty="0"/>
              <a:t>_____</a:t>
            </a:r>
          </a:p>
        </p:txBody>
      </p:sp>
      <p:sp>
        <p:nvSpPr>
          <p:cNvPr id="21" name="TextBox 20"/>
          <p:cNvSpPr txBox="1"/>
          <p:nvPr/>
        </p:nvSpPr>
        <p:spPr>
          <a:xfrm>
            <a:off x="6810172" y="5605969"/>
            <a:ext cx="825867" cy="369332"/>
          </a:xfrm>
          <a:prstGeom prst="rect">
            <a:avLst/>
          </a:prstGeom>
          <a:noFill/>
        </p:spPr>
        <p:txBody>
          <a:bodyPr wrap="none" rtlCol="0">
            <a:spAutoFit/>
          </a:bodyPr>
          <a:lstStyle/>
          <a:p>
            <a:r>
              <a:rPr lang="en-US" sz="1800" dirty="0"/>
              <a:t>_____</a:t>
            </a:r>
          </a:p>
        </p:txBody>
      </p:sp>
      <p:sp>
        <p:nvSpPr>
          <p:cNvPr id="22" name="TextBox 21"/>
          <p:cNvSpPr txBox="1"/>
          <p:nvPr/>
        </p:nvSpPr>
        <p:spPr>
          <a:xfrm>
            <a:off x="1630245" y="896810"/>
            <a:ext cx="2903359" cy="369332"/>
          </a:xfrm>
          <a:prstGeom prst="rect">
            <a:avLst/>
          </a:prstGeom>
          <a:noFill/>
        </p:spPr>
        <p:txBody>
          <a:bodyPr wrap="none" rtlCol="0">
            <a:spAutoFit/>
          </a:bodyPr>
          <a:lstStyle/>
          <a:p>
            <a:r>
              <a:rPr lang="en-US" sz="1800" dirty="0"/>
              <a:t>Student: ______________</a:t>
            </a:r>
          </a:p>
        </p:txBody>
      </p:sp>
      <p:sp>
        <p:nvSpPr>
          <p:cNvPr id="14" name="Rectangle 6"/>
          <p:cNvSpPr>
            <a:spLocks noChangeArrowheads="1"/>
          </p:cNvSpPr>
          <p:nvPr/>
        </p:nvSpPr>
        <p:spPr bwMode="auto">
          <a:xfrm>
            <a:off x="6535969" y="152400"/>
            <a:ext cx="260803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ヒラギノ角ゴ Pro W3" pitchFamily="36" charset="-128"/>
              </a:defRPr>
            </a:lvl1pPr>
            <a:lvl2pPr marL="742950" indent="-285750">
              <a:defRPr sz="2400">
                <a:solidFill>
                  <a:schemeClr val="tx1"/>
                </a:solidFill>
                <a:latin typeface="Arial" panose="020B0604020202020204" pitchFamily="34" charset="0"/>
                <a:ea typeface="ヒラギノ角ゴ Pro W3" pitchFamily="36" charset="-128"/>
              </a:defRPr>
            </a:lvl2pPr>
            <a:lvl3pPr marL="1143000" indent="-228600">
              <a:defRPr sz="2400">
                <a:solidFill>
                  <a:schemeClr val="tx1"/>
                </a:solidFill>
                <a:latin typeface="Arial" panose="020B0604020202020204" pitchFamily="34" charset="0"/>
                <a:ea typeface="ヒラギノ角ゴ Pro W3" pitchFamily="36" charset="-128"/>
              </a:defRPr>
            </a:lvl3pPr>
            <a:lvl4pPr marL="1600200" indent="-228600">
              <a:defRPr sz="2400">
                <a:solidFill>
                  <a:schemeClr val="tx1"/>
                </a:solidFill>
                <a:latin typeface="Arial" panose="020B0604020202020204" pitchFamily="34" charset="0"/>
                <a:ea typeface="ヒラギノ角ゴ Pro W3" pitchFamily="36" charset="-128"/>
              </a:defRPr>
            </a:lvl4pPr>
            <a:lvl5pPr marL="2057400" indent="-228600">
              <a:defRPr sz="2400">
                <a:solidFill>
                  <a:schemeClr val="tx1"/>
                </a:solidFill>
                <a:latin typeface="Arial" panose="020B0604020202020204" pitchFamily="34" charset="0"/>
                <a:ea typeface="ヒラギノ角ゴ Pro W3" pitchFamily="3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9pPr>
          </a:lstStyle>
          <a:p>
            <a:pPr algn="ctr"/>
            <a:r>
              <a:rPr lang="en-US" altLang="en-US" sz="1050" dirty="0">
                <a:latin typeface="Futura Book"/>
              </a:rPr>
              <a:t>(Codding, Volpe, &amp; </a:t>
            </a:r>
            <a:r>
              <a:rPr lang="en-US" altLang="en-US" sz="1050" dirty="0" err="1">
                <a:latin typeface="Futura Book"/>
              </a:rPr>
              <a:t>Poncy</a:t>
            </a:r>
            <a:r>
              <a:rPr lang="en-US" altLang="en-US" sz="1050" dirty="0">
                <a:latin typeface="Futura Book"/>
              </a:rPr>
              <a:t>, 2017)</a:t>
            </a:r>
            <a:endParaRPr lang="en-US" altLang="en-US" sz="1050" dirty="0"/>
          </a:p>
        </p:txBody>
      </p:sp>
    </p:spTree>
    <p:extLst>
      <p:ext uri="{BB962C8B-B14F-4D97-AF65-F5344CB8AC3E}">
        <p14:creationId xmlns:p14="http://schemas.microsoft.com/office/powerpoint/2010/main" val="37303518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0"/>
            <a:ext cx="4692422" cy="6217920"/>
          </a:xfrm>
          <a:prstGeom prst="rect">
            <a:avLst/>
          </a:prstGeom>
          <a:noFill/>
          <a:ln w="2857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8437" name="Rectangle 6"/>
          <p:cNvSpPr>
            <a:spLocks noChangeArrowheads="1"/>
          </p:cNvSpPr>
          <p:nvPr/>
        </p:nvSpPr>
        <p:spPr bwMode="auto">
          <a:xfrm>
            <a:off x="6477000" y="838200"/>
            <a:ext cx="24765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ヒラギノ角ゴ Pro W3" pitchFamily="36" charset="-128"/>
              </a:defRPr>
            </a:lvl1pPr>
            <a:lvl2pPr marL="742950" indent="-285750">
              <a:defRPr sz="2400">
                <a:solidFill>
                  <a:schemeClr val="tx1"/>
                </a:solidFill>
                <a:latin typeface="Arial" panose="020B0604020202020204" pitchFamily="34" charset="0"/>
                <a:ea typeface="ヒラギノ角ゴ Pro W3" pitchFamily="36" charset="-128"/>
              </a:defRPr>
            </a:lvl2pPr>
            <a:lvl3pPr marL="1143000" indent="-228600">
              <a:defRPr sz="2400">
                <a:solidFill>
                  <a:schemeClr val="tx1"/>
                </a:solidFill>
                <a:latin typeface="Arial" panose="020B0604020202020204" pitchFamily="34" charset="0"/>
                <a:ea typeface="ヒラギノ角ゴ Pro W3" pitchFamily="36" charset="-128"/>
              </a:defRPr>
            </a:lvl3pPr>
            <a:lvl4pPr marL="1600200" indent="-228600">
              <a:defRPr sz="2400">
                <a:solidFill>
                  <a:schemeClr val="tx1"/>
                </a:solidFill>
                <a:latin typeface="Arial" panose="020B0604020202020204" pitchFamily="34" charset="0"/>
                <a:ea typeface="ヒラギノ角ゴ Pro W3" pitchFamily="36" charset="-128"/>
              </a:defRPr>
            </a:lvl4pPr>
            <a:lvl5pPr marL="2057400" indent="-228600">
              <a:defRPr sz="2400">
                <a:solidFill>
                  <a:schemeClr val="tx1"/>
                </a:solidFill>
                <a:latin typeface="Arial" panose="020B0604020202020204" pitchFamily="34" charset="0"/>
                <a:ea typeface="ヒラギノ角ゴ Pro W3" pitchFamily="3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9pPr>
          </a:lstStyle>
          <a:p>
            <a:pPr algn="ctr"/>
            <a:r>
              <a:rPr lang="en-US" altLang="en-US" sz="1050" dirty="0">
                <a:solidFill>
                  <a:schemeClr val="bg2">
                    <a:lumMod val="50000"/>
                  </a:schemeClr>
                </a:solidFill>
                <a:latin typeface="Futura Book"/>
              </a:rPr>
              <a:t>(Codding, Chan-</a:t>
            </a:r>
            <a:r>
              <a:rPr lang="en-US" altLang="en-US" sz="1050" dirty="0" err="1">
                <a:solidFill>
                  <a:schemeClr val="bg2">
                    <a:lumMod val="50000"/>
                  </a:schemeClr>
                </a:solidFill>
                <a:latin typeface="Futura Book"/>
              </a:rPr>
              <a:t>Iannetta</a:t>
            </a:r>
            <a:r>
              <a:rPr lang="en-US" altLang="en-US" sz="1050" dirty="0">
                <a:solidFill>
                  <a:schemeClr val="bg2">
                    <a:lumMod val="50000"/>
                  </a:schemeClr>
                </a:solidFill>
                <a:latin typeface="Futura Book"/>
              </a:rPr>
              <a:t>, George, Ferreira,. &amp; Volpe, 2011)</a:t>
            </a:r>
            <a:endParaRPr lang="en-US" altLang="en-US" sz="105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799738382"/>
              </p:ext>
            </p:extLst>
          </p:nvPr>
        </p:nvGraphicFramePr>
        <p:xfrm>
          <a:off x="190500" y="1871471"/>
          <a:ext cx="8763000" cy="4910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a:xfrm>
            <a:off x="152400" y="56609"/>
            <a:ext cx="8839200" cy="1257841"/>
          </a:xfrm>
        </p:spPr>
        <p:txBody>
          <a:bodyPr/>
          <a:lstStyle/>
          <a:p>
            <a:r>
              <a:rPr lang="en-US" sz="3600" dirty="0" smtClean="0"/>
              <a:t>Standard Protocol vs. Problem Solving Frameworks</a:t>
            </a:r>
            <a:endParaRPr lang="en-US" dirty="0"/>
          </a:p>
        </p:txBody>
      </p:sp>
      <p:sp>
        <p:nvSpPr>
          <p:cNvPr id="6" name="TextBox 5"/>
          <p:cNvSpPr txBox="1"/>
          <p:nvPr/>
        </p:nvSpPr>
        <p:spPr>
          <a:xfrm>
            <a:off x="4876800" y="878391"/>
            <a:ext cx="4114800" cy="276999"/>
          </a:xfrm>
          <a:prstGeom prst="rect">
            <a:avLst/>
          </a:prstGeom>
          <a:noFill/>
        </p:spPr>
        <p:txBody>
          <a:bodyPr wrap="square" rtlCol="0">
            <a:spAutoFit/>
          </a:bodyPr>
          <a:lstStyle/>
          <a:p>
            <a:pPr algn="r"/>
            <a:r>
              <a:rPr lang="en-US" sz="1200" dirty="0" smtClean="0">
                <a:solidFill>
                  <a:schemeClr val="bg2">
                    <a:lumMod val="50000"/>
                  </a:schemeClr>
                </a:solidFill>
              </a:rPr>
              <a:t>(Gresham, 2007)</a:t>
            </a:r>
            <a:endParaRPr lang="en-US" sz="1200" dirty="0">
              <a:solidFill>
                <a:schemeClr val="bg2">
                  <a:lumMod val="50000"/>
                </a:schemeClr>
              </a:solidFill>
            </a:endParaRPr>
          </a:p>
        </p:txBody>
      </p:sp>
      <p:sp>
        <p:nvSpPr>
          <p:cNvPr id="7" name="TextBox 6"/>
          <p:cNvSpPr txBox="1"/>
          <p:nvPr/>
        </p:nvSpPr>
        <p:spPr>
          <a:xfrm>
            <a:off x="1447800" y="1295400"/>
            <a:ext cx="1600200" cy="707886"/>
          </a:xfrm>
          <a:prstGeom prst="rect">
            <a:avLst/>
          </a:prstGeom>
          <a:solidFill>
            <a:schemeClr val="bg2"/>
          </a:solidFill>
          <a:ln w="76200">
            <a:solidFill>
              <a:schemeClr val="bg1"/>
            </a:solidFill>
          </a:ln>
        </p:spPr>
        <p:txBody>
          <a:bodyPr wrap="square" rtlCol="0">
            <a:spAutoFit/>
          </a:bodyPr>
          <a:lstStyle/>
          <a:p>
            <a:pPr algn="ctr"/>
            <a:r>
              <a:rPr lang="en-US" sz="4000" dirty="0" smtClean="0"/>
              <a:t>Tier 2</a:t>
            </a:r>
            <a:endParaRPr lang="en-US" sz="4000" dirty="0"/>
          </a:p>
        </p:txBody>
      </p:sp>
      <p:sp>
        <p:nvSpPr>
          <p:cNvPr id="8" name="TextBox 7"/>
          <p:cNvSpPr txBox="1"/>
          <p:nvPr/>
        </p:nvSpPr>
        <p:spPr>
          <a:xfrm>
            <a:off x="6012180" y="1295400"/>
            <a:ext cx="1600200" cy="707886"/>
          </a:xfrm>
          <a:prstGeom prst="rect">
            <a:avLst/>
          </a:prstGeom>
          <a:solidFill>
            <a:schemeClr val="bg2"/>
          </a:solidFill>
          <a:ln w="76200">
            <a:solidFill>
              <a:schemeClr val="bg1"/>
            </a:solidFill>
          </a:ln>
        </p:spPr>
        <p:txBody>
          <a:bodyPr wrap="square" rtlCol="0">
            <a:spAutoFit/>
          </a:bodyPr>
          <a:lstStyle/>
          <a:p>
            <a:pPr algn="ctr"/>
            <a:r>
              <a:rPr lang="en-US" sz="4000" dirty="0" smtClean="0"/>
              <a:t>Tier 3</a:t>
            </a:r>
            <a:endParaRPr lang="en-US" sz="4000" dirty="0"/>
          </a:p>
        </p:txBody>
      </p:sp>
    </p:spTree>
    <p:extLst>
      <p:ext uri="{BB962C8B-B14F-4D97-AF65-F5344CB8AC3E}">
        <p14:creationId xmlns:p14="http://schemas.microsoft.com/office/powerpoint/2010/main" val="233802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Reinforcement</a:t>
            </a:r>
            <a:endParaRPr lang="en-US" dirty="0"/>
          </a:p>
        </p:txBody>
      </p:sp>
      <p:sp>
        <p:nvSpPr>
          <p:cNvPr id="7" name="Text Placeholder 6"/>
          <p:cNvSpPr>
            <a:spLocks noGrp="1"/>
          </p:cNvSpPr>
          <p:nvPr>
            <p:ph type="body" idx="1"/>
          </p:nvPr>
        </p:nvSpPr>
        <p:spPr>
          <a:xfrm>
            <a:off x="19051" y="1632744"/>
            <a:ext cx="3297254" cy="432197"/>
          </a:xfrm>
        </p:spPr>
        <p:txBody>
          <a:bodyPr/>
          <a:lstStyle/>
          <a:p>
            <a:pPr algn="ctr"/>
            <a:r>
              <a:rPr lang="en-US" sz="2700" dirty="0"/>
              <a:t>WHAT</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2552850528"/>
              </p:ext>
            </p:extLst>
          </p:nvPr>
        </p:nvGraphicFramePr>
        <p:xfrm>
          <a:off x="228600" y="2179038"/>
          <a:ext cx="3296840" cy="3993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Placeholder 7"/>
          <p:cNvSpPr>
            <a:spLocks noGrp="1"/>
          </p:cNvSpPr>
          <p:nvPr>
            <p:ph type="body" sz="quarter" idx="3"/>
          </p:nvPr>
        </p:nvSpPr>
        <p:spPr>
          <a:xfrm>
            <a:off x="3792138" y="1671554"/>
            <a:ext cx="2589611" cy="432197"/>
          </a:xfrm>
        </p:spPr>
        <p:txBody>
          <a:bodyPr/>
          <a:lstStyle/>
          <a:p>
            <a:pPr algn="ctr"/>
            <a:r>
              <a:rPr lang="en-US" sz="2700" dirty="0"/>
              <a:t>WHY</a:t>
            </a:r>
          </a:p>
        </p:txBody>
      </p:sp>
      <p:sp>
        <p:nvSpPr>
          <p:cNvPr id="9" name="Content Placeholder 8"/>
          <p:cNvSpPr>
            <a:spLocks noGrp="1"/>
          </p:cNvSpPr>
          <p:nvPr>
            <p:ph sz="quarter" idx="4"/>
          </p:nvPr>
        </p:nvSpPr>
        <p:spPr>
          <a:xfrm>
            <a:off x="3525439" y="2311001"/>
            <a:ext cx="3027761" cy="3253980"/>
          </a:xfrm>
        </p:spPr>
        <p:txBody>
          <a:bodyPr>
            <a:normAutofit/>
          </a:bodyPr>
          <a:lstStyle/>
          <a:p>
            <a:r>
              <a:rPr lang="en-US" dirty="0"/>
              <a:t>Contingent on:</a:t>
            </a:r>
          </a:p>
          <a:p>
            <a:pPr lvl="1"/>
            <a:r>
              <a:rPr lang="en-US" dirty="0"/>
              <a:t>PERFORMANCE</a:t>
            </a:r>
          </a:p>
          <a:p>
            <a:pPr lvl="1"/>
            <a:r>
              <a:rPr lang="en-US" dirty="0"/>
              <a:t>EFFORT</a:t>
            </a:r>
          </a:p>
          <a:p>
            <a:pPr lvl="1"/>
            <a:r>
              <a:rPr lang="en-US" dirty="0"/>
              <a:t>ENGAGEMENT</a:t>
            </a:r>
          </a:p>
          <a:p>
            <a:pPr lvl="1"/>
            <a:r>
              <a:rPr lang="en-US" dirty="0"/>
              <a:t>PERSISTENCE</a:t>
            </a:r>
          </a:p>
        </p:txBody>
      </p:sp>
      <p:sp>
        <p:nvSpPr>
          <p:cNvPr id="10" name="Text Placeholder 7"/>
          <p:cNvSpPr txBox="1">
            <a:spLocks/>
          </p:cNvSpPr>
          <p:nvPr/>
        </p:nvSpPr>
        <p:spPr>
          <a:xfrm>
            <a:off x="6381749" y="1699733"/>
            <a:ext cx="2589611" cy="432197"/>
          </a:xfrm>
          <a:prstGeom prst="rect">
            <a:avLst/>
          </a:prstGeom>
        </p:spPr>
        <p:txBody>
          <a:bodyPr vert="horz" lIns="68580" tIns="34290" rIns="68580" bIns="3429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solidFill>
                <a:latin typeface="+mj-lt"/>
                <a:ea typeface="+mj-ea"/>
                <a:cs typeface="+mj-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pPr algn="ctr"/>
            <a:r>
              <a:rPr lang="en-US" sz="2700" dirty="0">
                <a:solidFill>
                  <a:schemeClr val="tx1"/>
                </a:solidFill>
              </a:rPr>
              <a:t>HOW</a:t>
            </a:r>
          </a:p>
        </p:txBody>
      </p:sp>
      <p:sp>
        <p:nvSpPr>
          <p:cNvPr id="11" name="Content Placeholder 8"/>
          <p:cNvSpPr txBox="1">
            <a:spLocks/>
          </p:cNvSpPr>
          <p:nvPr/>
        </p:nvSpPr>
        <p:spPr>
          <a:xfrm>
            <a:off x="6381749" y="2414026"/>
            <a:ext cx="2608661" cy="3047930"/>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sz="2000" dirty="0"/>
              <a:t>Token Economy</a:t>
            </a:r>
          </a:p>
          <a:p>
            <a:r>
              <a:rPr lang="en-US" sz="2000" dirty="0"/>
              <a:t>Group Contingency</a:t>
            </a:r>
          </a:p>
          <a:p>
            <a:r>
              <a:rPr lang="en-US" sz="2000" dirty="0"/>
              <a:t>Behavior Contract</a:t>
            </a:r>
          </a:p>
          <a:p>
            <a:r>
              <a:rPr lang="en-US" sz="2000" dirty="0"/>
              <a:t>Mystery Motivator</a:t>
            </a:r>
          </a:p>
          <a:p>
            <a:r>
              <a:rPr lang="en-US" sz="2000" dirty="0"/>
              <a:t>Pre-Determined Prize</a:t>
            </a:r>
          </a:p>
        </p:txBody>
      </p:sp>
    </p:spTree>
    <p:extLst>
      <p:ext uri="{BB962C8B-B14F-4D97-AF65-F5344CB8AC3E}">
        <p14:creationId xmlns:p14="http://schemas.microsoft.com/office/powerpoint/2010/main" val="41247300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Token Economy</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697593353"/>
              </p:ext>
            </p:extLst>
          </p:nvPr>
        </p:nvGraphicFramePr>
        <p:xfrm>
          <a:off x="1414872" y="3876096"/>
          <a:ext cx="4452940" cy="807244"/>
        </p:xfrm>
        <a:graphic>
          <a:graphicData uri="http://schemas.openxmlformats.org/drawingml/2006/table">
            <a:tbl>
              <a:tblPr firstRow="1" firstCol="1" bandRow="1">
                <a:tableStyleId>{073A0DAA-6AF3-43AB-8588-CEC1D06C72B9}</a:tableStyleId>
              </a:tblPr>
              <a:tblGrid>
                <a:gridCol w="890588">
                  <a:extLst>
                    <a:ext uri="{9D8B030D-6E8A-4147-A177-3AD203B41FA5}">
                      <a16:colId xmlns:a16="http://schemas.microsoft.com/office/drawing/2014/main" val="20000"/>
                    </a:ext>
                  </a:extLst>
                </a:gridCol>
                <a:gridCol w="890588">
                  <a:extLst>
                    <a:ext uri="{9D8B030D-6E8A-4147-A177-3AD203B41FA5}">
                      <a16:colId xmlns:a16="http://schemas.microsoft.com/office/drawing/2014/main" val="20001"/>
                    </a:ext>
                  </a:extLst>
                </a:gridCol>
                <a:gridCol w="890588">
                  <a:extLst>
                    <a:ext uri="{9D8B030D-6E8A-4147-A177-3AD203B41FA5}">
                      <a16:colId xmlns:a16="http://schemas.microsoft.com/office/drawing/2014/main" val="20002"/>
                    </a:ext>
                  </a:extLst>
                </a:gridCol>
                <a:gridCol w="890588">
                  <a:extLst>
                    <a:ext uri="{9D8B030D-6E8A-4147-A177-3AD203B41FA5}">
                      <a16:colId xmlns:a16="http://schemas.microsoft.com/office/drawing/2014/main" val="20003"/>
                    </a:ext>
                  </a:extLst>
                </a:gridCol>
                <a:gridCol w="890588">
                  <a:extLst>
                    <a:ext uri="{9D8B030D-6E8A-4147-A177-3AD203B41FA5}">
                      <a16:colId xmlns:a16="http://schemas.microsoft.com/office/drawing/2014/main" val="20004"/>
                    </a:ext>
                  </a:extLst>
                </a:gridCol>
              </a:tblGrid>
              <a:tr h="807244">
                <a:tc>
                  <a:txBody>
                    <a:bodyPr/>
                    <a:lstStyle/>
                    <a:p>
                      <a:pPr marL="0" marR="0" algn="l">
                        <a:lnSpc>
                          <a:spcPct val="107000"/>
                        </a:lnSpc>
                        <a:spcBef>
                          <a:spcPts val="0"/>
                        </a:spcBef>
                        <a:spcAft>
                          <a:spcPts val="0"/>
                        </a:spcAft>
                      </a:pPr>
                      <a:r>
                        <a:rPr lang="en-US" sz="800" dirty="0">
                          <a:effectLst/>
                        </a:rPr>
                        <a:t> </a:t>
                      </a:r>
                    </a:p>
                    <a:p>
                      <a:pPr marL="0" marR="0" algn="l">
                        <a:lnSpc>
                          <a:spcPct val="107000"/>
                        </a:lnSpc>
                        <a:spcBef>
                          <a:spcPts val="0"/>
                        </a:spcBef>
                        <a:spcAft>
                          <a:spcPts val="0"/>
                        </a:spcAft>
                      </a:pPr>
                      <a:r>
                        <a:rPr lang="en-US" sz="800" dirty="0">
                          <a:effectLst/>
                        </a:rPr>
                        <a:t> </a:t>
                      </a:r>
                    </a:p>
                    <a:p>
                      <a:pPr marL="0" marR="0" algn="l">
                        <a:lnSpc>
                          <a:spcPct val="107000"/>
                        </a:lnSpc>
                        <a:spcBef>
                          <a:spcPts val="0"/>
                        </a:spcBef>
                        <a:spcAft>
                          <a:spcPts val="0"/>
                        </a:spcAft>
                      </a:pPr>
                      <a:r>
                        <a:rPr lang="en-US" sz="800" dirty="0">
                          <a:effectLst/>
                        </a:rPr>
                        <a:t> </a:t>
                      </a:r>
                    </a:p>
                    <a:p>
                      <a:pPr marL="0" marR="0" algn="l">
                        <a:lnSpc>
                          <a:spcPct val="107000"/>
                        </a:lnSpc>
                        <a:spcBef>
                          <a:spcPts val="0"/>
                        </a:spcBef>
                        <a:spcAft>
                          <a:spcPts val="0"/>
                        </a:spcAft>
                      </a:pPr>
                      <a:r>
                        <a:rPr lang="en-US" sz="800" dirty="0">
                          <a:effectLst/>
                        </a:rPr>
                        <a:t> </a:t>
                      </a:r>
                    </a:p>
                    <a:p>
                      <a:pPr marL="0" marR="0" algn="l">
                        <a:lnSpc>
                          <a:spcPct val="107000"/>
                        </a:lnSpc>
                        <a:spcBef>
                          <a:spcPts val="0"/>
                        </a:spcBef>
                        <a:spcAft>
                          <a:spcPts val="0"/>
                        </a:spcAft>
                      </a:pPr>
                      <a:r>
                        <a:rPr lang="en-US" sz="800" dirty="0">
                          <a:effectLst/>
                        </a:rPr>
                        <a:t> </a:t>
                      </a:r>
                    </a:p>
                    <a:p>
                      <a:pPr marL="0" marR="0" algn="l">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l">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l">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l">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l">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bl>
          </a:graphicData>
        </a:graphic>
      </p:graphicFrame>
      <p:sp>
        <p:nvSpPr>
          <p:cNvPr id="9" name="Rectangle 2"/>
          <p:cNvSpPr>
            <a:spLocks noChangeArrowheads="1"/>
          </p:cNvSpPr>
          <p:nvPr/>
        </p:nvSpPr>
        <p:spPr bwMode="auto">
          <a:xfrm>
            <a:off x="148407" y="2247187"/>
            <a:ext cx="8282899" cy="8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a:r>
              <a:rPr lang="en-US" altLang="en-US" dirty="0">
                <a:ea typeface="Calibri" panose="020F0502020204030204" pitchFamily="34" charset="0"/>
                <a:cs typeface="Arial" panose="020B0604020202020204" pitchFamily="34" charset="0"/>
              </a:rPr>
              <a:t>Five Frames for Reinforcement</a:t>
            </a:r>
            <a:endParaRPr lang="en-US" altLang="en-US" sz="1500" dirty="0">
              <a:cs typeface="Arial" panose="020B0604020202020204" pitchFamily="34" charset="0"/>
            </a:endParaRPr>
          </a:p>
          <a:p>
            <a:pPr algn="ctr" defTabSz="685800"/>
            <a:r>
              <a:rPr lang="en-US" altLang="en-US" dirty="0">
                <a:ea typeface="Calibri" panose="020F0502020204030204" pitchFamily="34" charset="0"/>
                <a:cs typeface="Arial" panose="020B0604020202020204" pitchFamily="34" charset="0"/>
              </a:rPr>
              <a:t>5 stickers = trade in for______________</a:t>
            </a:r>
            <a:r>
              <a:rPr lang="en-US" altLang="en-US" sz="1800" dirty="0">
                <a:ea typeface="Calibri" panose="020F0502020204030204" pitchFamily="34" charset="0"/>
                <a:cs typeface="Arial" panose="020B0604020202020204" pitchFamily="34" charset="0"/>
              </a:rPr>
              <a:t>   </a:t>
            </a:r>
            <a:endParaRPr lang="en-US" altLang="en-US" sz="2700" dirty="0">
              <a:cs typeface="Arial" panose="020B0604020202020204" pitchFamily="34" charset="0"/>
            </a:endParaRPr>
          </a:p>
        </p:txBody>
      </p:sp>
      <p:sp>
        <p:nvSpPr>
          <p:cNvPr id="10" name="Rectangle 3"/>
          <p:cNvSpPr>
            <a:spLocks noChangeArrowheads="1"/>
          </p:cNvSpPr>
          <p:nvPr/>
        </p:nvSpPr>
        <p:spPr bwMode="auto">
          <a:xfrm>
            <a:off x="1956198" y="4350060"/>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80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5808" y="3247518"/>
            <a:ext cx="2057400" cy="2057400"/>
          </a:xfrm>
          <a:prstGeom prst="rect">
            <a:avLst/>
          </a:prstGeom>
        </p:spPr>
      </p:pic>
      <p:sp>
        <p:nvSpPr>
          <p:cNvPr id="13" name="Rectangle 6"/>
          <p:cNvSpPr>
            <a:spLocks noChangeArrowheads="1"/>
          </p:cNvSpPr>
          <p:nvPr/>
        </p:nvSpPr>
        <p:spPr bwMode="auto">
          <a:xfrm>
            <a:off x="5867812" y="931137"/>
            <a:ext cx="289518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ヒラギノ角ゴ Pro W3" pitchFamily="36" charset="-128"/>
              </a:defRPr>
            </a:lvl1pPr>
            <a:lvl2pPr marL="742950" indent="-285750">
              <a:defRPr sz="2400">
                <a:solidFill>
                  <a:schemeClr val="tx1"/>
                </a:solidFill>
                <a:latin typeface="Arial" panose="020B0604020202020204" pitchFamily="34" charset="0"/>
                <a:ea typeface="ヒラギノ角ゴ Pro W3" pitchFamily="36" charset="-128"/>
              </a:defRPr>
            </a:lvl2pPr>
            <a:lvl3pPr marL="1143000" indent="-228600">
              <a:defRPr sz="2400">
                <a:solidFill>
                  <a:schemeClr val="tx1"/>
                </a:solidFill>
                <a:latin typeface="Arial" panose="020B0604020202020204" pitchFamily="34" charset="0"/>
                <a:ea typeface="ヒラギノ角ゴ Pro W3" pitchFamily="36" charset="-128"/>
              </a:defRPr>
            </a:lvl3pPr>
            <a:lvl4pPr marL="1600200" indent="-228600">
              <a:defRPr sz="2400">
                <a:solidFill>
                  <a:schemeClr val="tx1"/>
                </a:solidFill>
                <a:latin typeface="Arial" panose="020B0604020202020204" pitchFamily="34" charset="0"/>
                <a:ea typeface="ヒラギノ角ゴ Pro W3" pitchFamily="36" charset="-128"/>
              </a:defRPr>
            </a:lvl4pPr>
            <a:lvl5pPr marL="2057400" indent="-228600">
              <a:defRPr sz="2400">
                <a:solidFill>
                  <a:schemeClr val="tx1"/>
                </a:solidFill>
                <a:latin typeface="Arial" panose="020B0604020202020204" pitchFamily="34" charset="0"/>
                <a:ea typeface="ヒラギノ角ゴ Pro W3" pitchFamily="3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9pPr>
          </a:lstStyle>
          <a:p>
            <a:pPr algn="r"/>
            <a:r>
              <a:rPr lang="en-US" altLang="en-US" sz="1050" dirty="0">
                <a:solidFill>
                  <a:schemeClr val="bg2">
                    <a:lumMod val="50000"/>
                  </a:schemeClr>
                </a:solidFill>
                <a:latin typeface="Futura Book"/>
              </a:rPr>
              <a:t>(Codding, Volpe, &amp; </a:t>
            </a:r>
            <a:r>
              <a:rPr lang="en-US" altLang="en-US" sz="1050" dirty="0" err="1">
                <a:solidFill>
                  <a:schemeClr val="bg2">
                    <a:lumMod val="50000"/>
                  </a:schemeClr>
                </a:solidFill>
                <a:latin typeface="Futura Book"/>
              </a:rPr>
              <a:t>Poncy</a:t>
            </a:r>
            <a:r>
              <a:rPr lang="en-US" altLang="en-US" sz="1050" dirty="0">
                <a:solidFill>
                  <a:schemeClr val="bg2">
                    <a:lumMod val="50000"/>
                  </a:schemeClr>
                </a:solidFill>
                <a:latin typeface="Futura Book"/>
              </a:rPr>
              <a:t>, 2017)</a:t>
            </a:r>
            <a:endParaRPr lang="en-US" altLang="en-US" sz="1050" dirty="0">
              <a:solidFill>
                <a:schemeClr val="bg2">
                  <a:lumMod val="50000"/>
                </a:schemeClr>
              </a:solidFill>
            </a:endParaRPr>
          </a:p>
        </p:txBody>
      </p:sp>
      <p:sp>
        <p:nvSpPr>
          <p:cNvPr id="12" name="5-Point Star 11"/>
          <p:cNvSpPr/>
          <p:nvPr/>
        </p:nvSpPr>
        <p:spPr>
          <a:xfrm>
            <a:off x="1468659" y="3834043"/>
            <a:ext cx="754380" cy="8229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820121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27468"/>
            <a:ext cx="7543800" cy="1050398"/>
          </a:xfrm>
        </p:spPr>
        <p:txBody>
          <a:bodyPr/>
          <a:lstStyle/>
          <a:p>
            <a:r>
              <a:rPr lang="en-US" dirty="0" smtClean="0"/>
              <a:t>Variation of the Good Behavior Game</a:t>
            </a:r>
            <a:endParaRPr lang="en-US" dirty="0"/>
          </a:p>
        </p:txBody>
      </p:sp>
      <p:sp>
        <p:nvSpPr>
          <p:cNvPr id="8" name="Content Placeholder 7"/>
          <p:cNvSpPr>
            <a:spLocks noGrp="1"/>
          </p:cNvSpPr>
          <p:nvPr>
            <p:ph sz="half" idx="1"/>
          </p:nvPr>
        </p:nvSpPr>
        <p:spPr>
          <a:xfrm>
            <a:off x="799605" y="1981200"/>
            <a:ext cx="3694861" cy="2895600"/>
          </a:xfrm>
        </p:spPr>
        <p:txBody>
          <a:bodyPr>
            <a:noAutofit/>
          </a:bodyPr>
          <a:lstStyle/>
          <a:p>
            <a:r>
              <a:rPr lang="en-US" sz="3200" dirty="0"/>
              <a:t>Talk Only About Math</a:t>
            </a:r>
          </a:p>
          <a:p>
            <a:r>
              <a:rPr lang="en-US" sz="3200" dirty="0"/>
              <a:t>Listen to Your Friends</a:t>
            </a:r>
          </a:p>
          <a:p>
            <a:r>
              <a:rPr lang="en-US" sz="3200" dirty="0"/>
              <a:t>Try Hard</a:t>
            </a:r>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3642985675"/>
              </p:ext>
            </p:extLst>
          </p:nvPr>
        </p:nvGraphicFramePr>
        <p:xfrm>
          <a:off x="4110918" y="2789959"/>
          <a:ext cx="4728282" cy="1390650"/>
        </p:xfrm>
        <a:graphic>
          <a:graphicData uri="http://schemas.openxmlformats.org/drawingml/2006/table">
            <a:tbl>
              <a:tblPr firstRow="1" bandRow="1">
                <a:tableStyleId>{073A0DAA-6AF3-43AB-8588-CEC1D06C72B9}</a:tableStyleId>
              </a:tblPr>
              <a:tblGrid>
                <a:gridCol w="2364141">
                  <a:extLst>
                    <a:ext uri="{9D8B030D-6E8A-4147-A177-3AD203B41FA5}">
                      <a16:colId xmlns:a16="http://schemas.microsoft.com/office/drawing/2014/main" val="20000"/>
                    </a:ext>
                  </a:extLst>
                </a:gridCol>
                <a:gridCol w="2364141">
                  <a:extLst>
                    <a:ext uri="{9D8B030D-6E8A-4147-A177-3AD203B41FA5}">
                      <a16:colId xmlns:a16="http://schemas.microsoft.com/office/drawing/2014/main" val="20001"/>
                    </a:ext>
                  </a:extLst>
                </a:gridCol>
              </a:tblGrid>
              <a:tr h="388620">
                <a:tc>
                  <a:txBody>
                    <a:bodyPr/>
                    <a:lstStyle/>
                    <a:p>
                      <a:pPr algn="ctr"/>
                      <a:r>
                        <a:rPr lang="en-US" sz="3200" dirty="0" smtClean="0"/>
                        <a:t>Teacher</a:t>
                      </a:r>
                      <a:endParaRPr lang="en-US" sz="3200" dirty="0"/>
                    </a:p>
                  </a:txBody>
                  <a:tcPr marL="68580" marR="68580" marT="34290" marB="34290"/>
                </a:tc>
                <a:tc>
                  <a:txBody>
                    <a:bodyPr/>
                    <a:lstStyle/>
                    <a:p>
                      <a:pPr algn="ctr"/>
                      <a:r>
                        <a:rPr lang="en-US" sz="3200" dirty="0" smtClean="0"/>
                        <a:t>Group</a:t>
                      </a:r>
                      <a:endParaRPr lang="en-US" sz="3200" dirty="0"/>
                    </a:p>
                  </a:txBody>
                  <a:tcPr marL="68580" marR="68580" marT="34290" marB="34290"/>
                </a:tc>
                <a:extLst>
                  <a:ext uri="{0D108BD9-81ED-4DB2-BD59-A6C34878D82A}">
                    <a16:rowId xmlns:a16="http://schemas.microsoft.com/office/drawing/2014/main" val="10000"/>
                  </a:ext>
                </a:extLst>
              </a:tr>
              <a:tr h="834390">
                <a:tc>
                  <a:txBody>
                    <a:bodyPr/>
                    <a:lstStyle/>
                    <a:p>
                      <a:endParaRPr lang="en-US" sz="2000" dirty="0"/>
                    </a:p>
                  </a:txBody>
                  <a:tcPr marL="68580" marR="68580" marT="34290" marB="34290"/>
                </a:tc>
                <a:tc>
                  <a:txBody>
                    <a:bodyPr/>
                    <a:lstStyle/>
                    <a:p>
                      <a:endParaRPr lang="en-US" sz="2000" dirty="0"/>
                    </a:p>
                  </a:txBody>
                  <a:tcPr marL="68580" marR="68580" marT="34290" marB="34290"/>
                </a:tc>
                <a:extLst>
                  <a:ext uri="{0D108BD9-81ED-4DB2-BD59-A6C34878D82A}">
                    <a16:rowId xmlns:a16="http://schemas.microsoft.com/office/drawing/2014/main" val="10001"/>
                  </a:ext>
                </a:extLst>
              </a:tr>
            </a:tbl>
          </a:graphicData>
        </a:graphic>
      </p:graphicFrame>
      <p:cxnSp>
        <p:nvCxnSpPr>
          <p:cNvPr id="12" name="Straight Connector 11"/>
          <p:cNvCxnSpPr/>
          <p:nvPr/>
        </p:nvCxnSpPr>
        <p:spPr>
          <a:xfrm>
            <a:off x="5617029" y="3456741"/>
            <a:ext cx="1" cy="31788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791199" y="3456741"/>
            <a:ext cx="1" cy="31788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932714" y="3456741"/>
            <a:ext cx="1" cy="31788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206404" y="3485285"/>
            <a:ext cx="1" cy="31788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6903481" y="3456741"/>
            <a:ext cx="350126" cy="33499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122978" y="3477415"/>
            <a:ext cx="1" cy="31788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012336" y="3473851"/>
            <a:ext cx="1" cy="31788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898038" y="3476318"/>
            <a:ext cx="1" cy="31788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556526" y="3485284"/>
            <a:ext cx="1" cy="31788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640144" y="898226"/>
            <a:ext cx="419905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ヒラギノ角ゴ Pro W3" pitchFamily="36" charset="-128"/>
              </a:defRPr>
            </a:lvl1pPr>
            <a:lvl2pPr marL="742950" indent="-285750">
              <a:defRPr sz="2400">
                <a:solidFill>
                  <a:schemeClr val="tx1"/>
                </a:solidFill>
                <a:latin typeface="Arial" panose="020B0604020202020204" pitchFamily="34" charset="0"/>
                <a:ea typeface="ヒラギノ角ゴ Pro W3" pitchFamily="36" charset="-128"/>
              </a:defRPr>
            </a:lvl2pPr>
            <a:lvl3pPr marL="1143000" indent="-228600">
              <a:defRPr sz="2400">
                <a:solidFill>
                  <a:schemeClr val="tx1"/>
                </a:solidFill>
                <a:latin typeface="Arial" panose="020B0604020202020204" pitchFamily="34" charset="0"/>
                <a:ea typeface="ヒラギノ角ゴ Pro W3" pitchFamily="36" charset="-128"/>
              </a:defRPr>
            </a:lvl3pPr>
            <a:lvl4pPr marL="1600200" indent="-228600">
              <a:defRPr sz="2400">
                <a:solidFill>
                  <a:schemeClr val="tx1"/>
                </a:solidFill>
                <a:latin typeface="Arial" panose="020B0604020202020204" pitchFamily="34" charset="0"/>
                <a:ea typeface="ヒラギノ角ゴ Pro W3" pitchFamily="36" charset="-128"/>
              </a:defRPr>
            </a:lvl4pPr>
            <a:lvl5pPr marL="2057400" indent="-228600">
              <a:defRPr sz="2400">
                <a:solidFill>
                  <a:schemeClr val="tx1"/>
                </a:solidFill>
                <a:latin typeface="Arial" panose="020B0604020202020204" pitchFamily="34" charset="0"/>
                <a:ea typeface="ヒラギノ角ゴ Pro W3" pitchFamily="3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9pPr>
          </a:lstStyle>
          <a:p>
            <a:pPr algn="r"/>
            <a:r>
              <a:rPr lang="en-US" altLang="en-US" sz="1050" dirty="0">
                <a:solidFill>
                  <a:schemeClr val="bg2">
                    <a:lumMod val="50000"/>
                  </a:schemeClr>
                </a:solidFill>
                <a:latin typeface="Futura Book"/>
              </a:rPr>
              <a:t>(e.g., Flower, McKenna, </a:t>
            </a:r>
            <a:r>
              <a:rPr lang="en-US" altLang="en-US" sz="1050" dirty="0" err="1">
                <a:solidFill>
                  <a:schemeClr val="bg2">
                    <a:lumMod val="50000"/>
                  </a:schemeClr>
                </a:solidFill>
                <a:latin typeface="Futura Book"/>
              </a:rPr>
              <a:t>Bunuan</a:t>
            </a:r>
            <a:r>
              <a:rPr lang="en-US" altLang="en-US" sz="1050" dirty="0">
                <a:solidFill>
                  <a:schemeClr val="bg2">
                    <a:lumMod val="50000"/>
                  </a:schemeClr>
                </a:solidFill>
                <a:latin typeface="Futura Book"/>
              </a:rPr>
              <a:t>, </a:t>
            </a:r>
            <a:r>
              <a:rPr lang="en-US" altLang="en-US" sz="1050" dirty="0" err="1">
                <a:solidFill>
                  <a:schemeClr val="bg2">
                    <a:lumMod val="50000"/>
                  </a:schemeClr>
                </a:solidFill>
                <a:latin typeface="Futura Book"/>
              </a:rPr>
              <a:t>Muething</a:t>
            </a:r>
            <a:r>
              <a:rPr lang="en-US" altLang="en-US" sz="1050" dirty="0">
                <a:solidFill>
                  <a:schemeClr val="bg2">
                    <a:lumMod val="50000"/>
                  </a:schemeClr>
                </a:solidFill>
                <a:latin typeface="Futura Book"/>
              </a:rPr>
              <a:t>, &amp; Vega, 2014)</a:t>
            </a:r>
            <a:endParaRPr lang="en-US" altLang="en-US" sz="1050" dirty="0">
              <a:solidFill>
                <a:schemeClr val="bg2">
                  <a:lumMod val="50000"/>
                </a:schemeClr>
              </a:solidFill>
            </a:endParaRPr>
          </a:p>
        </p:txBody>
      </p:sp>
    </p:spTree>
    <p:extLst>
      <p:ext uri="{BB962C8B-B14F-4D97-AF65-F5344CB8AC3E}">
        <p14:creationId xmlns:p14="http://schemas.microsoft.com/office/powerpoint/2010/main" val="18157856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4172" y="152400"/>
            <a:ext cx="7053542" cy="1050398"/>
          </a:xfrm>
        </p:spPr>
        <p:txBody>
          <a:bodyPr/>
          <a:lstStyle/>
          <a:p>
            <a:r>
              <a:rPr lang="en-US" dirty="0" smtClean="0"/>
              <a:t>Summary</a:t>
            </a:r>
            <a:endParaRPr lang="en-US" dirty="0"/>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922700941"/>
              </p:ext>
            </p:extLst>
          </p:nvPr>
        </p:nvGraphicFramePr>
        <p:xfrm>
          <a:off x="38100" y="1644352"/>
          <a:ext cx="4746172" cy="4029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Content Placeholder 3"/>
          <p:cNvGraphicFramePr>
            <a:graphicFrameLocks/>
          </p:cNvGraphicFramePr>
          <p:nvPr>
            <p:extLst>
              <p:ext uri="{D42A27DB-BD31-4B8C-83A1-F6EECF244321}">
                <p14:modId xmlns:p14="http://schemas.microsoft.com/office/powerpoint/2010/main" val="463705945"/>
              </p:ext>
            </p:extLst>
          </p:nvPr>
        </p:nvGraphicFramePr>
        <p:xfrm>
          <a:off x="4280043" y="1644352"/>
          <a:ext cx="4746172" cy="40299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597144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Translating Intensity into Data-Based Decisions</a:t>
            </a:r>
            <a:endParaRPr lang="en-US" dirty="0"/>
          </a:p>
        </p:txBody>
      </p:sp>
      <p:sp>
        <p:nvSpPr>
          <p:cNvPr id="3" name="Text Placeholder 2"/>
          <p:cNvSpPr>
            <a:spLocks noGrp="1"/>
          </p:cNvSpPr>
          <p:nvPr>
            <p:ph type="body" idx="1"/>
          </p:nvPr>
        </p:nvSpPr>
        <p:spPr>
          <a:xfrm>
            <a:off x="152400" y="2286000"/>
            <a:ext cx="7772400" cy="1500187"/>
          </a:xfrm>
        </p:spPr>
        <p:txBody>
          <a:bodyPr/>
          <a:lstStyle/>
          <a:p>
            <a:r>
              <a:rPr lang="en-US" sz="3600" dirty="0" smtClean="0">
                <a:solidFill>
                  <a:schemeClr val="bg2">
                    <a:lumMod val="25000"/>
                  </a:schemeClr>
                </a:solidFill>
              </a:rPr>
              <a:t>Application</a:t>
            </a:r>
            <a:endParaRPr lang="en-US" sz="3600" dirty="0">
              <a:solidFill>
                <a:schemeClr val="bg2">
                  <a:lumMod val="25000"/>
                </a:schemeClr>
              </a:solidFill>
            </a:endParaRPr>
          </a:p>
        </p:txBody>
      </p:sp>
    </p:spTree>
    <p:extLst>
      <p:ext uri="{BB962C8B-B14F-4D97-AF65-F5344CB8AC3E}">
        <p14:creationId xmlns:p14="http://schemas.microsoft.com/office/powerpoint/2010/main" val="68099728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28117" y="229387"/>
            <a:ext cx="8245023" cy="742950"/>
          </a:xfrm>
        </p:spPr>
        <p:txBody>
          <a:bodyPr>
            <a:noAutofit/>
          </a:bodyPr>
          <a:lstStyle/>
          <a:p>
            <a:r>
              <a:rPr lang="en-US" altLang="en-US" sz="3600" dirty="0"/>
              <a:t>Reasons For Students’ </a:t>
            </a:r>
            <a:r>
              <a:rPr lang="en-US" altLang="en-US" sz="3600" dirty="0" smtClean="0"/>
              <a:t>Academic Difficulties</a:t>
            </a:r>
            <a:endParaRPr lang="en-US" altLang="en-US" sz="3600"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027535367"/>
              </p:ext>
            </p:extLst>
          </p:nvPr>
        </p:nvGraphicFramePr>
        <p:xfrm>
          <a:off x="685800" y="1754179"/>
          <a:ext cx="7465121" cy="3771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04" name="Text Box 4"/>
          <p:cNvSpPr txBox="1">
            <a:spLocks noChangeArrowheads="1"/>
          </p:cNvSpPr>
          <p:nvPr/>
        </p:nvSpPr>
        <p:spPr bwMode="auto">
          <a:xfrm>
            <a:off x="2211572" y="5856059"/>
            <a:ext cx="6457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389"/>
              </a:buClr>
              <a:buFont typeface="Lucida Grande" pitchFamily="36"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36"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36"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9pPr>
          </a:lstStyle>
          <a:p>
            <a:pPr algn="r" eaLnBrk="1" hangingPunct="1">
              <a:spcBef>
                <a:spcPct val="50000"/>
              </a:spcBef>
              <a:buClrTx/>
              <a:buFontTx/>
              <a:buNone/>
            </a:pPr>
            <a:r>
              <a:rPr lang="en-US" altLang="en-US" sz="1200" dirty="0">
                <a:solidFill>
                  <a:schemeClr val="bg2">
                    <a:lumMod val="50000"/>
                  </a:schemeClr>
                </a:solidFill>
                <a:latin typeface="Tahoma" panose="020B0604030504040204" pitchFamily="34" charset="0"/>
                <a:cs typeface="Arial" panose="020B0604020202020204" pitchFamily="34" charset="0"/>
              </a:rPr>
              <a:t>(Daly et al., 1997)</a:t>
            </a:r>
          </a:p>
        </p:txBody>
      </p:sp>
      <p:sp>
        <p:nvSpPr>
          <p:cNvPr id="3" name="TextBox 2"/>
          <p:cNvSpPr txBox="1">
            <a:spLocks noChangeArrowheads="1"/>
          </p:cNvSpPr>
          <p:nvPr/>
        </p:nvSpPr>
        <p:spPr bwMode="auto">
          <a:xfrm>
            <a:off x="1380572" y="4911998"/>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389"/>
              </a:buClr>
              <a:buFont typeface="Lucida Grande" pitchFamily="36"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36"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36"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9pPr>
          </a:lstStyle>
          <a:p>
            <a:pPr algn="ctr">
              <a:spcBef>
                <a:spcPct val="0"/>
              </a:spcBef>
              <a:buClrTx/>
              <a:buFontTx/>
              <a:buNone/>
            </a:pPr>
            <a:r>
              <a:rPr lang="en-US" altLang="en-US" sz="1800" dirty="0">
                <a:solidFill>
                  <a:schemeClr val="tx1"/>
                </a:solidFill>
              </a:rPr>
              <a:t>Motivation</a:t>
            </a:r>
          </a:p>
          <a:p>
            <a:pPr algn="ctr">
              <a:spcBef>
                <a:spcPct val="0"/>
              </a:spcBef>
              <a:buClrTx/>
              <a:buFontTx/>
              <a:buNone/>
            </a:pPr>
            <a:r>
              <a:rPr lang="en-US" altLang="en-US" sz="1800" dirty="0">
                <a:solidFill>
                  <a:schemeClr val="tx1"/>
                </a:solidFill>
              </a:rPr>
              <a:t>Deficit</a:t>
            </a:r>
          </a:p>
        </p:txBody>
      </p:sp>
      <p:sp>
        <p:nvSpPr>
          <p:cNvPr id="7" name="TextBox 6"/>
          <p:cNvSpPr txBox="1">
            <a:spLocks noChangeArrowheads="1"/>
          </p:cNvSpPr>
          <p:nvPr/>
        </p:nvSpPr>
        <p:spPr bwMode="auto">
          <a:xfrm>
            <a:off x="6204631" y="2039866"/>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389"/>
              </a:buClr>
              <a:buFont typeface="Lucida Grande" pitchFamily="36"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36"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36"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9pPr>
          </a:lstStyle>
          <a:p>
            <a:pPr algn="ctr">
              <a:spcBef>
                <a:spcPct val="0"/>
              </a:spcBef>
              <a:buClrTx/>
              <a:buFontTx/>
              <a:buNone/>
            </a:pPr>
            <a:r>
              <a:rPr lang="en-US" altLang="en-US" sz="1800" dirty="0">
                <a:solidFill>
                  <a:schemeClr val="tx1"/>
                </a:solidFill>
              </a:rPr>
              <a:t>Increase Support</a:t>
            </a:r>
          </a:p>
        </p:txBody>
      </p:sp>
      <p:sp>
        <p:nvSpPr>
          <p:cNvPr id="8" name="TextBox 7"/>
          <p:cNvSpPr txBox="1">
            <a:spLocks noChangeArrowheads="1"/>
          </p:cNvSpPr>
          <p:nvPr/>
        </p:nvSpPr>
        <p:spPr bwMode="auto">
          <a:xfrm>
            <a:off x="5638800" y="4869386"/>
            <a:ext cx="218299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389"/>
              </a:buClr>
              <a:buFont typeface="Lucida Grande" pitchFamily="36"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36"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36"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9pPr>
          </a:lstStyle>
          <a:p>
            <a:pPr algn="ctr">
              <a:spcBef>
                <a:spcPct val="0"/>
              </a:spcBef>
              <a:buClrTx/>
              <a:buFontTx/>
              <a:buNone/>
            </a:pPr>
            <a:r>
              <a:rPr lang="en-US" altLang="en-US" sz="1800" dirty="0">
                <a:solidFill>
                  <a:schemeClr val="tx1"/>
                </a:solidFill>
              </a:rPr>
              <a:t>Evaluate Knowledge of Pre-Requisite Skills</a:t>
            </a:r>
          </a:p>
        </p:txBody>
      </p:sp>
      <p:sp>
        <p:nvSpPr>
          <p:cNvPr id="9" name="TextBox 8"/>
          <p:cNvSpPr txBox="1">
            <a:spLocks noChangeArrowheads="1"/>
          </p:cNvSpPr>
          <p:nvPr/>
        </p:nvSpPr>
        <p:spPr bwMode="auto">
          <a:xfrm>
            <a:off x="1238957" y="2295941"/>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389"/>
              </a:buClr>
              <a:buFont typeface="Lucida Grande" pitchFamily="36"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36"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36"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9pPr>
          </a:lstStyle>
          <a:p>
            <a:pPr algn="ctr">
              <a:spcBef>
                <a:spcPct val="0"/>
              </a:spcBef>
              <a:buClrTx/>
              <a:buFontTx/>
              <a:buNone/>
            </a:pPr>
            <a:r>
              <a:rPr lang="en-US" altLang="en-US" sz="1800" dirty="0">
                <a:solidFill>
                  <a:schemeClr val="tx1"/>
                </a:solidFill>
              </a:rPr>
              <a:t>More </a:t>
            </a:r>
          </a:p>
          <a:p>
            <a:pPr algn="ctr">
              <a:spcBef>
                <a:spcPct val="0"/>
              </a:spcBef>
              <a:buClrTx/>
              <a:buFontTx/>
              <a:buNone/>
            </a:pPr>
            <a:r>
              <a:rPr lang="en-US" altLang="en-US" sz="1800" dirty="0">
                <a:solidFill>
                  <a:schemeClr val="tx1"/>
                </a:solidFill>
              </a:rPr>
              <a:t>OTPs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04800"/>
            <a:ext cx="8420986" cy="746208"/>
          </a:xfrm>
        </p:spPr>
        <p:txBody>
          <a:bodyPr>
            <a:normAutofit/>
          </a:bodyPr>
          <a:lstStyle/>
          <a:p>
            <a:r>
              <a:rPr lang="en-US" sz="3600" dirty="0"/>
              <a:t>Guidelines for Support Services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26368007"/>
              </p:ext>
            </p:extLst>
          </p:nvPr>
        </p:nvGraphicFramePr>
        <p:xfrm>
          <a:off x="0" y="1051008"/>
          <a:ext cx="9144000" cy="5121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041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630346920"/>
              </p:ext>
            </p:extLst>
          </p:nvPr>
        </p:nvGraphicFramePr>
        <p:xfrm>
          <a:off x="30678" y="1295400"/>
          <a:ext cx="9113322"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p:txBody>
          <a:bodyPr>
            <a:normAutofit/>
          </a:bodyPr>
          <a:lstStyle/>
          <a:p>
            <a:r>
              <a:rPr lang="en-US" dirty="0" smtClean="0"/>
              <a:t>First Thing First</a:t>
            </a:r>
            <a:endParaRPr lang="en-US" dirty="0"/>
          </a:p>
        </p:txBody>
      </p:sp>
    </p:spTree>
    <p:extLst>
      <p:ext uri="{BB962C8B-B14F-4D97-AF65-F5344CB8AC3E}">
        <p14:creationId xmlns:p14="http://schemas.microsoft.com/office/powerpoint/2010/main" val="255466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9677" y="304800"/>
            <a:ext cx="7620000" cy="857250"/>
          </a:xfrm>
        </p:spPr>
        <p:txBody>
          <a:bodyPr/>
          <a:lstStyle/>
          <a:p>
            <a:r>
              <a:rPr lang="en-US" dirty="0" smtClean="0"/>
              <a:t>Intensifying Supports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69865204"/>
              </p:ext>
            </p:extLst>
          </p:nvPr>
        </p:nvGraphicFramePr>
        <p:xfrm>
          <a:off x="124795" y="1043786"/>
          <a:ext cx="8784773" cy="5695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Box 4"/>
          <p:cNvSpPr txBox="1">
            <a:spLocks noChangeArrowheads="1"/>
          </p:cNvSpPr>
          <p:nvPr/>
        </p:nvSpPr>
        <p:spPr bwMode="auto">
          <a:xfrm>
            <a:off x="2686050" y="1043786"/>
            <a:ext cx="64579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389"/>
              </a:buClr>
              <a:buFont typeface="Lucida Grande" pitchFamily="36"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36"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36"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9pPr>
          </a:lstStyle>
          <a:p>
            <a:pPr algn="r" eaLnBrk="1" hangingPunct="1">
              <a:spcBef>
                <a:spcPct val="50000"/>
              </a:spcBef>
              <a:buClrTx/>
              <a:buFontTx/>
              <a:buNone/>
            </a:pPr>
            <a:r>
              <a:rPr lang="en-US" altLang="en-US" sz="900" dirty="0">
                <a:solidFill>
                  <a:schemeClr val="bg2">
                    <a:lumMod val="75000"/>
                  </a:schemeClr>
                </a:solidFill>
                <a:latin typeface="Tahoma" panose="020B0604030504040204" pitchFamily="34" charset="0"/>
                <a:cs typeface="Arial" panose="020B0604020202020204" pitchFamily="34" charset="0"/>
              </a:rPr>
              <a:t>(Codding et al., 2017; Daly et al., 1997; Haring et al, 1978)</a:t>
            </a:r>
          </a:p>
        </p:txBody>
      </p:sp>
    </p:spTree>
    <p:extLst>
      <p:ext uri="{BB962C8B-B14F-4D97-AF65-F5344CB8AC3E}">
        <p14:creationId xmlns:p14="http://schemas.microsoft.com/office/powerpoint/2010/main" val="26667428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357" y="304800"/>
            <a:ext cx="7845498" cy="685800"/>
          </a:xfrm>
        </p:spPr>
        <p:txBody>
          <a:bodyPr/>
          <a:lstStyle/>
          <a:p>
            <a:r>
              <a:rPr lang="en-US" sz="4000" dirty="0"/>
              <a:t>Fine Tuning Supports with Assessment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294428"/>
              </p:ext>
            </p:extLst>
          </p:nvPr>
        </p:nvGraphicFramePr>
        <p:xfrm>
          <a:off x="304357" y="1524000"/>
          <a:ext cx="8611043"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Box 4"/>
          <p:cNvSpPr txBox="1">
            <a:spLocks noChangeArrowheads="1"/>
          </p:cNvSpPr>
          <p:nvPr/>
        </p:nvSpPr>
        <p:spPr bwMode="auto">
          <a:xfrm>
            <a:off x="2686050" y="1026468"/>
            <a:ext cx="64579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389"/>
              </a:buClr>
              <a:buFont typeface="Lucida Grande" pitchFamily="36"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36"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36"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9pPr>
          </a:lstStyle>
          <a:p>
            <a:pPr algn="r" eaLnBrk="1" hangingPunct="1">
              <a:spcBef>
                <a:spcPct val="50000"/>
              </a:spcBef>
              <a:buClrTx/>
              <a:buFontTx/>
              <a:buNone/>
            </a:pPr>
            <a:r>
              <a:rPr lang="en-US" altLang="en-US" sz="900" dirty="0">
                <a:solidFill>
                  <a:schemeClr val="bg2">
                    <a:lumMod val="50000"/>
                  </a:schemeClr>
                </a:solidFill>
                <a:latin typeface="Tahoma" panose="020B0604030504040204" pitchFamily="34" charset="0"/>
                <a:cs typeface="Arial" panose="020B0604020202020204" pitchFamily="34" charset="0"/>
              </a:rPr>
              <a:t>(Codding et al., 2017; Daly et al., 1997; Haring et al, 1978; </a:t>
            </a:r>
            <a:r>
              <a:rPr lang="en-US" altLang="en-US" sz="900" dirty="0" err="1">
                <a:solidFill>
                  <a:schemeClr val="bg2">
                    <a:lumMod val="50000"/>
                  </a:schemeClr>
                </a:solidFill>
                <a:latin typeface="Tahoma" panose="020B0604030504040204" pitchFamily="34" charset="0"/>
                <a:cs typeface="Arial" panose="020B0604020202020204" pitchFamily="34" charset="0"/>
              </a:rPr>
              <a:t>Lembke</a:t>
            </a:r>
            <a:r>
              <a:rPr lang="en-US" altLang="en-US" sz="900" dirty="0">
                <a:solidFill>
                  <a:schemeClr val="bg2">
                    <a:lumMod val="50000"/>
                  </a:schemeClr>
                </a:solidFill>
                <a:latin typeface="Tahoma" panose="020B0604030504040204" pitchFamily="34" charset="0"/>
                <a:cs typeface="Arial" panose="020B0604020202020204" pitchFamily="34" charset="0"/>
              </a:rPr>
              <a:t> et al., 2012)</a:t>
            </a:r>
          </a:p>
        </p:txBody>
      </p:sp>
    </p:spTree>
    <p:extLst>
      <p:ext uri="{BB962C8B-B14F-4D97-AF65-F5344CB8AC3E}">
        <p14:creationId xmlns:p14="http://schemas.microsoft.com/office/powerpoint/2010/main" val="2184941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Reality of Standard Protocols</a:t>
            </a:r>
            <a:endParaRPr lang="en-US" dirty="0"/>
          </a:p>
        </p:txBody>
      </p:sp>
      <p:sp>
        <p:nvSpPr>
          <p:cNvPr id="3" name="Content Placeholder 2"/>
          <p:cNvSpPr>
            <a:spLocks noGrp="1"/>
          </p:cNvSpPr>
          <p:nvPr>
            <p:ph idx="1"/>
          </p:nvPr>
        </p:nvSpPr>
        <p:spPr/>
        <p:txBody>
          <a:bodyPr/>
          <a:lstStyle/>
          <a:p>
            <a:r>
              <a:rPr lang="en-US" dirty="0" smtClean="0"/>
              <a:t>Select an intervention package with best available evidence</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864" t="10038" r="12712" b="35469"/>
          <a:stretch/>
        </p:blipFill>
        <p:spPr>
          <a:xfrm>
            <a:off x="381000" y="2514600"/>
            <a:ext cx="6781800" cy="2895599"/>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1667" t="8498" r="13333" b="35548"/>
          <a:stretch/>
        </p:blipFill>
        <p:spPr>
          <a:xfrm>
            <a:off x="2057400" y="3752850"/>
            <a:ext cx="6858000" cy="2876550"/>
          </a:xfrm>
          <a:prstGeom prst="rect">
            <a:avLst/>
          </a:prstGeom>
        </p:spPr>
      </p:pic>
    </p:spTree>
    <p:extLst>
      <p:ext uri="{BB962C8B-B14F-4D97-AF65-F5344CB8AC3E}">
        <p14:creationId xmlns:p14="http://schemas.microsoft.com/office/powerpoint/2010/main" val="359476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8686800" cy="990600"/>
          </a:xfrm>
        </p:spPr>
        <p:txBody>
          <a:bodyPr/>
          <a:lstStyle/>
          <a:p>
            <a:r>
              <a:rPr lang="en-US" dirty="0"/>
              <a:t>Brief Experimental </a:t>
            </a:r>
            <a:r>
              <a:rPr lang="en-US" dirty="0" smtClean="0"/>
              <a:t>Analysis </a:t>
            </a:r>
            <a:r>
              <a:rPr lang="en-US" sz="3200" dirty="0" smtClean="0"/>
              <a:t>(BEA-Math)</a:t>
            </a:r>
            <a:endParaRPr lang="en-US" dirty="0"/>
          </a:p>
        </p:txBody>
      </p:sp>
      <p:graphicFrame>
        <p:nvGraphicFramePr>
          <p:cNvPr id="2" name="Object 7"/>
          <p:cNvGraphicFramePr>
            <a:graphicFrameLocks noGrp="1" noChangeAspect="1"/>
          </p:cNvGraphicFramePr>
          <p:nvPr>
            <p:ph type="chart" idx="4294967295"/>
            <p:extLst>
              <p:ext uri="{D42A27DB-BD31-4B8C-83A1-F6EECF244321}">
                <p14:modId xmlns:p14="http://schemas.microsoft.com/office/powerpoint/2010/main" val="864228690"/>
              </p:ext>
            </p:extLst>
          </p:nvPr>
        </p:nvGraphicFramePr>
        <p:xfrm>
          <a:off x="307159" y="1766335"/>
          <a:ext cx="8081930" cy="4038071"/>
        </p:xfrm>
        <a:graphic>
          <a:graphicData uri="http://schemas.openxmlformats.org/drawingml/2006/chart">
            <c:chart xmlns:c="http://schemas.openxmlformats.org/drawingml/2006/chart" xmlns:r="http://schemas.openxmlformats.org/officeDocument/2006/relationships" r:id="rId3"/>
          </a:graphicData>
        </a:graphic>
      </p:graphicFrame>
      <p:sp>
        <p:nvSpPr>
          <p:cNvPr id="99338" name="Text Box 13"/>
          <p:cNvSpPr txBox="1">
            <a:spLocks noChangeArrowheads="1"/>
          </p:cNvSpPr>
          <p:nvPr/>
        </p:nvSpPr>
        <p:spPr bwMode="auto">
          <a:xfrm rot="16200000">
            <a:off x="-688762" y="3559814"/>
            <a:ext cx="229192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389"/>
              </a:buClr>
              <a:buFont typeface="Lucida Grande" pitchFamily="36"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36"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36"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9pPr>
          </a:lstStyle>
          <a:p>
            <a:pPr algn="ctr" eaLnBrk="1" hangingPunct="1">
              <a:spcBef>
                <a:spcPct val="50000"/>
              </a:spcBef>
              <a:buClrTx/>
              <a:buFontTx/>
              <a:buNone/>
            </a:pPr>
            <a:r>
              <a:rPr lang="en-US" altLang="en-US" sz="1500" dirty="0">
                <a:solidFill>
                  <a:schemeClr val="tx1"/>
                </a:solidFill>
                <a:latin typeface="+mn-lt"/>
                <a:cs typeface="Arial" panose="020B0604020202020204" pitchFamily="34" charset="0"/>
              </a:rPr>
              <a:t>Digits </a:t>
            </a:r>
            <a:r>
              <a:rPr lang="en-US" altLang="en-US" sz="1500" dirty="0">
                <a:solidFill>
                  <a:schemeClr val="tx1"/>
                </a:solidFill>
                <a:latin typeface="+mn-lt"/>
                <a:cs typeface="Times New Roman" panose="02020603050405020304" pitchFamily="18" charset="0"/>
              </a:rPr>
              <a:t>Correct</a:t>
            </a:r>
            <a:r>
              <a:rPr lang="en-US" altLang="en-US" sz="1500" dirty="0">
                <a:solidFill>
                  <a:schemeClr val="tx1"/>
                </a:solidFill>
                <a:latin typeface="+mn-lt"/>
                <a:cs typeface="Arial" panose="020B0604020202020204" pitchFamily="34" charset="0"/>
              </a:rPr>
              <a:t> Per Minute</a:t>
            </a:r>
          </a:p>
        </p:txBody>
      </p:sp>
      <p:sp>
        <p:nvSpPr>
          <p:cNvPr id="99339" name="Text Box 14"/>
          <p:cNvSpPr txBox="1">
            <a:spLocks noChangeArrowheads="1"/>
          </p:cNvSpPr>
          <p:nvPr/>
        </p:nvSpPr>
        <p:spPr bwMode="auto">
          <a:xfrm>
            <a:off x="3383416" y="5458156"/>
            <a:ext cx="12430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389"/>
              </a:buClr>
              <a:buFont typeface="Lucida Grande" pitchFamily="36"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36"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36"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9pPr>
          </a:lstStyle>
          <a:p>
            <a:pPr algn="ctr" eaLnBrk="1" hangingPunct="1">
              <a:spcBef>
                <a:spcPct val="50000"/>
              </a:spcBef>
              <a:buClrTx/>
              <a:buFontTx/>
              <a:buNone/>
            </a:pPr>
            <a:r>
              <a:rPr lang="en-US" altLang="en-US" sz="1800" dirty="0">
                <a:solidFill>
                  <a:schemeClr val="tx1"/>
                </a:solidFill>
                <a:latin typeface="+mn-lt"/>
                <a:cs typeface="Times New Roman" panose="02020603050405020304" pitchFamily="18" charset="0"/>
              </a:rPr>
              <a:t>Sessions</a:t>
            </a:r>
          </a:p>
        </p:txBody>
      </p:sp>
      <p:cxnSp>
        <p:nvCxnSpPr>
          <p:cNvPr id="8" name="Straight Arrow Connector 7"/>
          <p:cNvCxnSpPr/>
          <p:nvPr/>
        </p:nvCxnSpPr>
        <p:spPr>
          <a:xfrm>
            <a:off x="1802219" y="2212902"/>
            <a:ext cx="223284" cy="477949"/>
          </a:xfrm>
          <a:prstGeom prst="straightConnector1">
            <a:avLst/>
          </a:prstGeom>
          <a:ln w="889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913861" y="2209681"/>
            <a:ext cx="4590607" cy="770372"/>
          </a:xfrm>
          <a:prstGeom prst="straightConnector1">
            <a:avLst/>
          </a:prstGeom>
          <a:ln w="889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5103628" y="2212901"/>
            <a:ext cx="574159" cy="767151"/>
          </a:xfrm>
          <a:prstGeom prst="straightConnector1">
            <a:avLst/>
          </a:prstGeom>
          <a:ln w="889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079165" y="2212902"/>
            <a:ext cx="1432738" cy="754841"/>
          </a:xfrm>
          <a:prstGeom prst="straightConnector1">
            <a:avLst/>
          </a:prstGeom>
          <a:ln w="889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32" name="Text Box 4"/>
          <p:cNvSpPr txBox="1">
            <a:spLocks noChangeArrowheads="1"/>
          </p:cNvSpPr>
          <p:nvPr/>
        </p:nvSpPr>
        <p:spPr bwMode="auto">
          <a:xfrm>
            <a:off x="2604305" y="912169"/>
            <a:ext cx="64579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389"/>
              </a:buClr>
              <a:buFont typeface="Lucida Grande" pitchFamily="36"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36"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36"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9pPr>
          </a:lstStyle>
          <a:p>
            <a:pPr algn="r" eaLnBrk="1" hangingPunct="1">
              <a:spcBef>
                <a:spcPct val="50000"/>
              </a:spcBef>
              <a:buClrTx/>
              <a:buFontTx/>
              <a:buNone/>
            </a:pPr>
            <a:r>
              <a:rPr lang="en-US" altLang="en-US" sz="900" dirty="0">
                <a:solidFill>
                  <a:schemeClr val="bg2">
                    <a:lumMod val="75000"/>
                  </a:schemeClr>
                </a:solidFill>
                <a:latin typeface="Tahoma" panose="020B0604030504040204" pitchFamily="34" charset="0"/>
                <a:cs typeface="Arial" panose="020B0604020202020204" pitchFamily="34" charset="0"/>
              </a:rPr>
              <a:t>(Codding et al., 2009; 2017; Daly et al., 1997; </a:t>
            </a:r>
            <a:r>
              <a:rPr lang="en-US" altLang="en-US" sz="900" dirty="0" err="1">
                <a:solidFill>
                  <a:schemeClr val="bg2">
                    <a:lumMod val="75000"/>
                  </a:schemeClr>
                </a:solidFill>
                <a:latin typeface="Tahoma" panose="020B0604030504040204" pitchFamily="34" charset="0"/>
                <a:cs typeface="Arial" panose="020B0604020202020204" pitchFamily="34" charset="0"/>
              </a:rPr>
              <a:t>Kleinert</a:t>
            </a:r>
            <a:r>
              <a:rPr lang="en-US" altLang="en-US" sz="900" dirty="0">
                <a:solidFill>
                  <a:schemeClr val="bg2">
                    <a:lumMod val="75000"/>
                  </a:schemeClr>
                </a:solidFill>
                <a:latin typeface="Tahoma" panose="020B0604030504040204" pitchFamily="34" charset="0"/>
                <a:cs typeface="Arial" panose="020B0604020202020204" pitchFamily="34" charset="0"/>
              </a:rPr>
              <a:t> et al., 2018)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0"/>
                                        </p:tgtEl>
                                      </p:cBhvr>
                                    </p:animEffect>
                                    <p:set>
                                      <p:cBhvr>
                                        <p:cTn id="20" dur="1" fill="hold">
                                          <p:stCondLst>
                                            <p:cond delay="499"/>
                                          </p:stCondLst>
                                        </p:cTn>
                                        <p:tgtEl>
                                          <p:spTgt spid="2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23"/>
                                        </p:tgtEl>
                                      </p:cBhvr>
                                    </p:animEffect>
                                    <p:set>
                                      <p:cBhvr>
                                        <p:cTn id="29" dur="1" fill="hold">
                                          <p:stCondLst>
                                            <p:cond delay="499"/>
                                          </p:stCondLst>
                                        </p:cTn>
                                        <p:tgtEl>
                                          <p:spTgt spid="2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26"/>
                                        </p:tgtEl>
                                      </p:cBhvr>
                                    </p:animEffect>
                                    <p:set>
                                      <p:cBhvr>
                                        <p:cTn id="38"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 Reading</a:t>
            </a:r>
            <a:endParaRPr lang="en-US" dirty="0"/>
          </a:p>
        </p:txBody>
      </p:sp>
      <p:pic>
        <p:nvPicPr>
          <p:cNvPr id="3" name="Picture 2"/>
          <p:cNvPicPr>
            <a:picLocks noChangeAspect="1"/>
          </p:cNvPicPr>
          <p:nvPr/>
        </p:nvPicPr>
        <p:blipFill>
          <a:blip r:embed="rId2"/>
          <a:stretch>
            <a:fillRect/>
          </a:stretch>
        </p:blipFill>
        <p:spPr>
          <a:xfrm>
            <a:off x="4862397" y="1371600"/>
            <a:ext cx="4281603" cy="3200400"/>
          </a:xfrm>
          <a:prstGeom prst="rect">
            <a:avLst/>
          </a:prstGeom>
        </p:spPr>
      </p:pic>
      <p:pic>
        <p:nvPicPr>
          <p:cNvPr id="4" name="Picture 3"/>
          <p:cNvPicPr>
            <a:picLocks noChangeAspect="1"/>
          </p:cNvPicPr>
          <p:nvPr/>
        </p:nvPicPr>
        <p:blipFill rotWithShape="1">
          <a:blip r:embed="rId3"/>
          <a:srcRect r="20785"/>
          <a:stretch/>
        </p:blipFill>
        <p:spPr>
          <a:xfrm>
            <a:off x="381000" y="1371600"/>
            <a:ext cx="3264568" cy="3383280"/>
          </a:xfrm>
          <a:prstGeom prst="rect">
            <a:avLst/>
          </a:prstGeom>
        </p:spPr>
      </p:pic>
      <p:sp>
        <p:nvSpPr>
          <p:cNvPr id="5" name="TextBox 4"/>
          <p:cNvSpPr txBox="1"/>
          <p:nvPr/>
        </p:nvSpPr>
        <p:spPr>
          <a:xfrm>
            <a:off x="4343400" y="995690"/>
            <a:ext cx="4572000" cy="261610"/>
          </a:xfrm>
          <a:prstGeom prst="rect">
            <a:avLst/>
          </a:prstGeom>
          <a:noFill/>
        </p:spPr>
        <p:txBody>
          <a:bodyPr wrap="square" rtlCol="0">
            <a:spAutoFit/>
          </a:bodyPr>
          <a:lstStyle/>
          <a:p>
            <a:pPr algn="r"/>
            <a:r>
              <a:rPr lang="en-US" sz="1050" dirty="0" smtClean="0">
                <a:solidFill>
                  <a:schemeClr val="bg2">
                    <a:lumMod val="75000"/>
                  </a:schemeClr>
                </a:solidFill>
              </a:rPr>
              <a:t>(Jones &amp; </a:t>
            </a:r>
            <a:r>
              <a:rPr lang="en-US" sz="1050" dirty="0" err="1" smtClean="0">
                <a:solidFill>
                  <a:schemeClr val="bg2">
                    <a:lumMod val="75000"/>
                  </a:schemeClr>
                </a:solidFill>
              </a:rPr>
              <a:t>Wickstrom</a:t>
            </a:r>
            <a:r>
              <a:rPr lang="en-US" sz="1050" dirty="0" smtClean="0">
                <a:solidFill>
                  <a:schemeClr val="bg2">
                    <a:lumMod val="75000"/>
                  </a:schemeClr>
                </a:solidFill>
              </a:rPr>
              <a:t>, 2001, p. 561)</a:t>
            </a:r>
            <a:endParaRPr lang="en-US" sz="1050" dirty="0">
              <a:solidFill>
                <a:schemeClr val="bg2">
                  <a:lumMod val="75000"/>
                </a:schemeClr>
              </a:solidFill>
            </a:endParaRPr>
          </a:p>
        </p:txBody>
      </p:sp>
      <p:sp>
        <p:nvSpPr>
          <p:cNvPr id="6" name="TextBox 5"/>
          <p:cNvSpPr txBox="1"/>
          <p:nvPr/>
        </p:nvSpPr>
        <p:spPr>
          <a:xfrm>
            <a:off x="609600" y="4754880"/>
            <a:ext cx="8153400" cy="1200329"/>
          </a:xfrm>
          <a:prstGeom prst="rect">
            <a:avLst/>
          </a:prstGeom>
          <a:noFill/>
          <a:ln>
            <a:solidFill>
              <a:schemeClr val="bg2">
                <a:lumMod val="75000"/>
              </a:schemeClr>
            </a:solidFill>
          </a:ln>
        </p:spPr>
        <p:txBody>
          <a:bodyPr wrap="square" rtlCol="0">
            <a:spAutoFit/>
          </a:bodyPr>
          <a:lstStyle/>
          <a:p>
            <a:r>
              <a:rPr lang="en-US" dirty="0" err="1" smtClean="0"/>
              <a:t>Bl</a:t>
            </a:r>
            <a:r>
              <a:rPr lang="en-US" dirty="0" smtClean="0"/>
              <a:t> = Baseline					In = Incentive</a:t>
            </a:r>
          </a:p>
          <a:p>
            <a:r>
              <a:rPr lang="en-US" dirty="0" smtClean="0"/>
              <a:t>RR = Repeated Reading			PD = Phrase Drill</a:t>
            </a:r>
          </a:p>
          <a:p>
            <a:r>
              <a:rPr lang="en-US" dirty="0" smtClean="0"/>
              <a:t>EM = Easier Material</a:t>
            </a:r>
            <a:endParaRPr lang="en-US" dirty="0"/>
          </a:p>
        </p:txBody>
      </p:sp>
      <p:sp>
        <p:nvSpPr>
          <p:cNvPr id="7" name="Rectangle 6"/>
          <p:cNvSpPr/>
          <p:nvPr/>
        </p:nvSpPr>
        <p:spPr bwMode="auto">
          <a:xfrm>
            <a:off x="2209800" y="1905000"/>
            <a:ext cx="5181600" cy="2667000"/>
          </a:xfrm>
          <a:prstGeom prst="rect">
            <a:avLst/>
          </a:prstGeom>
          <a:solidFill>
            <a:srgbClr val="761A1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bg1"/>
                </a:solidFill>
                <a:effectLst/>
                <a:latin typeface="Arial" charset="0"/>
                <a:ea typeface="ＭＳ Ｐゴシック" pitchFamily="8" charset="-128"/>
              </a:rPr>
              <a:t>85% Accuracy &amp; 32 WRCM Differentiated Students Benefiting from Acquisition or Fluency Intervention</a:t>
            </a:r>
          </a:p>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solidFill>
                  <a:schemeClr val="bg1"/>
                </a:solidFill>
              </a:rPr>
              <a:t>(</a:t>
            </a:r>
            <a:r>
              <a:rPr lang="en-US" sz="2000" dirty="0" err="1" smtClean="0">
                <a:solidFill>
                  <a:schemeClr val="bg1"/>
                </a:solidFill>
              </a:rPr>
              <a:t>Szadokierski</a:t>
            </a:r>
            <a:r>
              <a:rPr lang="en-US" sz="2000" dirty="0" smtClean="0">
                <a:solidFill>
                  <a:schemeClr val="bg1"/>
                </a:solidFill>
              </a:rPr>
              <a:t>, Burns, &amp; </a:t>
            </a:r>
            <a:r>
              <a:rPr lang="en-US" sz="2000" dirty="0" err="1" smtClean="0">
                <a:solidFill>
                  <a:schemeClr val="bg1"/>
                </a:solidFill>
              </a:rPr>
              <a:t>McComas</a:t>
            </a:r>
            <a:r>
              <a:rPr lang="en-US" sz="2000" dirty="0" smtClean="0">
                <a:solidFill>
                  <a:schemeClr val="bg1"/>
                </a:solidFill>
              </a:rPr>
              <a:t>, 2017)</a:t>
            </a:r>
            <a:endParaRPr kumimoji="0" lang="en-US" sz="2000" b="0"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val="422518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02018" y="117216"/>
            <a:ext cx="6858000" cy="1191399"/>
          </a:xfrm>
        </p:spPr>
        <p:txBody>
          <a:bodyPr/>
          <a:lstStyle/>
          <a:p>
            <a:pPr fontAlgn="auto">
              <a:spcAft>
                <a:spcPts val="0"/>
              </a:spcAft>
              <a:defRPr/>
            </a:pPr>
            <a:r>
              <a:rPr lang="en-US" dirty="0"/>
              <a:t>Survey Level Assessment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9561054"/>
              </p:ext>
            </p:extLst>
          </p:nvPr>
        </p:nvGraphicFramePr>
        <p:xfrm>
          <a:off x="202018" y="1447800"/>
          <a:ext cx="8789582"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7348" name="TextBox 3"/>
          <p:cNvSpPr txBox="1">
            <a:spLocks noChangeArrowheads="1"/>
          </p:cNvSpPr>
          <p:nvPr/>
        </p:nvSpPr>
        <p:spPr bwMode="auto">
          <a:xfrm>
            <a:off x="3352800" y="1031960"/>
            <a:ext cx="56388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r">
              <a:defRPr/>
            </a:pPr>
            <a:r>
              <a:rPr lang="en-US" sz="900" dirty="0">
                <a:solidFill>
                  <a:schemeClr val="bg2">
                    <a:lumMod val="50000"/>
                  </a:schemeClr>
                </a:solidFill>
                <a:latin typeface="+mn-lt"/>
              </a:rPr>
              <a:t>(Burns, VanDerHeyden, &amp; </a:t>
            </a:r>
            <a:r>
              <a:rPr lang="en-US" sz="900" dirty="0" err="1">
                <a:solidFill>
                  <a:schemeClr val="bg2">
                    <a:lumMod val="50000"/>
                  </a:schemeClr>
                </a:solidFill>
                <a:latin typeface="+mn-lt"/>
              </a:rPr>
              <a:t>Jiban</a:t>
            </a:r>
            <a:r>
              <a:rPr lang="en-US" sz="900" dirty="0">
                <a:solidFill>
                  <a:schemeClr val="bg2">
                    <a:lumMod val="50000"/>
                  </a:schemeClr>
                </a:solidFill>
                <a:latin typeface="+mn-lt"/>
              </a:rPr>
              <a:t>, 2006; Burns, Codding, </a:t>
            </a:r>
            <a:r>
              <a:rPr lang="en-US" sz="900" dirty="0" err="1">
                <a:solidFill>
                  <a:schemeClr val="bg2">
                    <a:lumMod val="50000"/>
                  </a:schemeClr>
                </a:solidFill>
                <a:latin typeface="+mn-lt"/>
              </a:rPr>
              <a:t>Boice</a:t>
            </a:r>
            <a:r>
              <a:rPr lang="en-US" sz="900" dirty="0">
                <a:solidFill>
                  <a:schemeClr val="bg2">
                    <a:lumMod val="50000"/>
                  </a:schemeClr>
                </a:solidFill>
                <a:latin typeface="+mn-lt"/>
              </a:rPr>
              <a:t>, &amp; </a:t>
            </a:r>
            <a:r>
              <a:rPr lang="en-US" sz="900" dirty="0" err="1">
                <a:solidFill>
                  <a:schemeClr val="bg2">
                    <a:lumMod val="50000"/>
                  </a:schemeClr>
                </a:solidFill>
                <a:latin typeface="+mn-lt"/>
              </a:rPr>
              <a:t>Lukito</a:t>
            </a:r>
            <a:r>
              <a:rPr lang="en-US" sz="900" dirty="0">
                <a:solidFill>
                  <a:schemeClr val="bg2">
                    <a:lumMod val="50000"/>
                  </a:schemeClr>
                </a:solidFill>
                <a:latin typeface="+mn-lt"/>
              </a:rPr>
              <a:t>, 2010; Gravois &amp; </a:t>
            </a:r>
            <a:r>
              <a:rPr lang="en-US" sz="900" dirty="0" err="1">
                <a:solidFill>
                  <a:schemeClr val="bg2">
                    <a:lumMod val="50000"/>
                  </a:schemeClr>
                </a:solidFill>
                <a:latin typeface="+mn-lt"/>
              </a:rPr>
              <a:t>Gickling</a:t>
            </a:r>
            <a:r>
              <a:rPr lang="en-US" sz="900" dirty="0">
                <a:solidFill>
                  <a:schemeClr val="bg2">
                    <a:lumMod val="50000"/>
                  </a:schemeClr>
                </a:solidFill>
                <a:latin typeface="+mn-lt"/>
              </a:rPr>
              <a:t>, 2008)</a:t>
            </a:r>
          </a:p>
        </p:txBody>
      </p:sp>
    </p:spTree>
    <p:extLst>
      <p:ext uri="{BB962C8B-B14F-4D97-AF65-F5344CB8AC3E}">
        <p14:creationId xmlns:p14="http://schemas.microsoft.com/office/powerpoint/2010/main" val="331429775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a:srcRect l="26292" t="8062" r="7426" b="17519"/>
          <a:stretch/>
        </p:blipFill>
        <p:spPr>
          <a:xfrm>
            <a:off x="76200" y="381000"/>
            <a:ext cx="3933445" cy="5303520"/>
          </a:xfrm>
          <a:prstGeom prst="rect">
            <a:avLst/>
          </a:prstGeom>
          <a:ln>
            <a:solidFill>
              <a:schemeClr val="tx1"/>
            </a:solidFill>
          </a:ln>
        </p:spPr>
      </p:pic>
      <p:pic>
        <p:nvPicPr>
          <p:cNvPr id="4100" name="Picture 4" descr="Image result for single digit addition worksheet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2930" b="62631"/>
          <a:stretch/>
        </p:blipFill>
        <p:spPr bwMode="auto">
          <a:xfrm>
            <a:off x="5334000" y="533400"/>
            <a:ext cx="3125843" cy="9888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2" name="Picture 6" descr="Image result for single digit subtraction worksheets"/>
          <p:cNvPicPr>
            <a:picLocks noChangeAspect="1" noChangeArrowheads="1"/>
          </p:cNvPicPr>
          <p:nvPr/>
        </p:nvPicPr>
        <p:blipFill rotWithShape="1">
          <a:blip r:embed="rId5">
            <a:extLst>
              <a:ext uri="{28A0092B-C50C-407E-A947-70E740481C1C}">
                <a14:useLocalDpi xmlns:a14="http://schemas.microsoft.com/office/drawing/2010/main" val="0"/>
              </a:ext>
            </a:extLst>
          </a:blip>
          <a:srcRect t="9044" r="34176" b="73299"/>
          <a:stretch/>
        </p:blipFill>
        <p:spPr bwMode="auto">
          <a:xfrm>
            <a:off x="5336969" y="2362200"/>
            <a:ext cx="3358411" cy="11658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4" name="Picture 8" descr="Image result for double digit addition worksheets"/>
          <p:cNvPicPr>
            <a:picLocks noChangeAspect="1" noChangeArrowheads="1"/>
          </p:cNvPicPr>
          <p:nvPr/>
        </p:nvPicPr>
        <p:blipFill rotWithShape="1">
          <a:blip r:embed="rId6">
            <a:extLst>
              <a:ext uri="{28A0092B-C50C-407E-A947-70E740481C1C}">
                <a14:useLocalDpi xmlns:a14="http://schemas.microsoft.com/office/drawing/2010/main" val="0"/>
              </a:ext>
            </a:extLst>
          </a:blip>
          <a:srcRect t="10077" b="70931"/>
          <a:stretch/>
        </p:blipFill>
        <p:spPr bwMode="auto">
          <a:xfrm>
            <a:off x="4804209" y="4495800"/>
            <a:ext cx="4185424" cy="10287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Right Arrow 1"/>
          <p:cNvSpPr/>
          <p:nvPr/>
        </p:nvSpPr>
        <p:spPr bwMode="auto">
          <a:xfrm>
            <a:off x="4228971" y="647700"/>
            <a:ext cx="838200" cy="760228"/>
          </a:xfrm>
          <a:prstGeom prst="rightArrow">
            <a:avLst/>
          </a:prstGeom>
          <a:solidFill>
            <a:srgbClr val="761A1C"/>
          </a:solidFill>
          <a:ln w="9525" cap="flat" cmpd="sng" algn="ctr">
            <a:solidFill>
              <a:srgbClr val="761A1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solidFill>
                  <a:sysClr val="windowText" lastClr="000000"/>
                </a:solidFill>
              </a:ln>
              <a:solidFill>
                <a:srgbClr val="761A1C"/>
              </a:solidFill>
              <a:effectLst/>
              <a:latin typeface="Arial" charset="0"/>
              <a:ea typeface="ＭＳ Ｐゴシック" pitchFamily="8" charset="-128"/>
            </a:endParaRPr>
          </a:p>
        </p:txBody>
      </p:sp>
      <p:sp>
        <p:nvSpPr>
          <p:cNvPr id="7" name="Right Arrow 6"/>
          <p:cNvSpPr/>
          <p:nvPr/>
        </p:nvSpPr>
        <p:spPr bwMode="auto">
          <a:xfrm>
            <a:off x="4260327" y="2571750"/>
            <a:ext cx="838200" cy="760228"/>
          </a:xfrm>
          <a:prstGeom prst="rightArrow">
            <a:avLst/>
          </a:prstGeom>
          <a:solidFill>
            <a:srgbClr val="761A1C"/>
          </a:solidFill>
          <a:ln w="9525" cap="flat" cmpd="sng" algn="ctr">
            <a:solidFill>
              <a:srgbClr val="761A1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solidFill>
                  <a:sysClr val="windowText" lastClr="000000"/>
                </a:solidFill>
              </a:ln>
              <a:solidFill>
                <a:srgbClr val="761A1C"/>
              </a:solidFill>
              <a:effectLst/>
              <a:latin typeface="Arial" charset="0"/>
              <a:ea typeface="ＭＳ Ｐゴシック" pitchFamily="8" charset="-128"/>
            </a:endParaRPr>
          </a:p>
        </p:txBody>
      </p:sp>
      <p:sp>
        <p:nvSpPr>
          <p:cNvPr id="8" name="Right Arrow 7"/>
          <p:cNvSpPr/>
          <p:nvPr/>
        </p:nvSpPr>
        <p:spPr bwMode="auto">
          <a:xfrm>
            <a:off x="4009645" y="4630036"/>
            <a:ext cx="838200" cy="760228"/>
          </a:xfrm>
          <a:prstGeom prst="rightArrow">
            <a:avLst/>
          </a:prstGeom>
          <a:solidFill>
            <a:srgbClr val="761A1C"/>
          </a:solidFill>
          <a:ln w="9525" cap="flat" cmpd="sng" algn="ctr">
            <a:solidFill>
              <a:srgbClr val="761A1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solidFill>
                  <a:sysClr val="windowText" lastClr="000000"/>
                </a:solidFill>
              </a:ln>
              <a:solidFill>
                <a:srgbClr val="761A1C"/>
              </a:solidFill>
              <a:effectLst/>
              <a:latin typeface="Arial" charset="0"/>
              <a:ea typeface="ＭＳ Ｐゴシック" pitchFamily="8" charset="-128"/>
            </a:endParaRPr>
          </a:p>
        </p:txBody>
      </p:sp>
    </p:spTree>
    <p:extLst>
      <p:ext uri="{BB962C8B-B14F-4D97-AF65-F5344CB8AC3E}">
        <p14:creationId xmlns:p14="http://schemas.microsoft.com/office/powerpoint/2010/main" val="39145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228600"/>
            <a:ext cx="8209164" cy="2926080"/>
          </a:xfrm>
          <a:prstGeom prst="rect">
            <a:avLst/>
          </a:prstGeom>
          <a:ln>
            <a:solidFill>
              <a:srgbClr val="761A1C"/>
            </a:solidFill>
          </a:ln>
        </p:spPr>
      </p:pic>
      <p:pic>
        <p:nvPicPr>
          <p:cNvPr id="3" name="Picture 2"/>
          <p:cNvPicPr>
            <a:picLocks noChangeAspect="1"/>
          </p:cNvPicPr>
          <p:nvPr/>
        </p:nvPicPr>
        <p:blipFill>
          <a:blip r:embed="rId3"/>
          <a:stretch>
            <a:fillRect/>
          </a:stretch>
        </p:blipFill>
        <p:spPr>
          <a:xfrm>
            <a:off x="300168" y="1669869"/>
            <a:ext cx="8778240" cy="2923700"/>
          </a:xfrm>
          <a:prstGeom prst="rect">
            <a:avLst/>
          </a:prstGeom>
          <a:ln>
            <a:solidFill>
              <a:srgbClr val="761A1C"/>
            </a:solidFill>
          </a:ln>
        </p:spPr>
      </p:pic>
      <p:pic>
        <p:nvPicPr>
          <p:cNvPr id="4" name="Picture 3"/>
          <p:cNvPicPr>
            <a:picLocks noChangeAspect="1"/>
          </p:cNvPicPr>
          <p:nvPr/>
        </p:nvPicPr>
        <p:blipFill>
          <a:blip r:embed="rId4"/>
          <a:stretch>
            <a:fillRect/>
          </a:stretch>
        </p:blipFill>
        <p:spPr>
          <a:xfrm>
            <a:off x="274161" y="4191000"/>
            <a:ext cx="8869839" cy="2377440"/>
          </a:xfrm>
          <a:prstGeom prst="rect">
            <a:avLst/>
          </a:prstGeom>
          <a:solidFill>
            <a:srgbClr val="761A1C"/>
          </a:solidFill>
          <a:ln>
            <a:solidFill>
              <a:srgbClr val="761A1C"/>
            </a:solidFill>
          </a:ln>
        </p:spPr>
      </p:pic>
    </p:spTree>
    <p:extLst>
      <p:ext uri="{BB962C8B-B14F-4D97-AF65-F5344CB8AC3E}">
        <p14:creationId xmlns:p14="http://schemas.microsoft.com/office/powerpoint/2010/main" val="45426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552" y="161591"/>
            <a:ext cx="7620000" cy="857250"/>
          </a:xfrm>
        </p:spPr>
        <p:txBody>
          <a:bodyPr/>
          <a:lstStyle/>
          <a:p>
            <a:r>
              <a:rPr lang="en-US" dirty="0"/>
              <a:t/>
            </a:r>
            <a:br>
              <a:rPr lang="en-US" dirty="0"/>
            </a:br>
            <a:r>
              <a:rPr lang="en-US" dirty="0" smtClean="0"/>
              <a:t>Error Analysis</a:t>
            </a:r>
            <a:br>
              <a:rPr lang="en-US" dirty="0" smtClean="0"/>
            </a:br>
            <a:endParaRPr lang="en-US" dirty="0"/>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2448627541"/>
              </p:ext>
            </p:extLst>
          </p:nvPr>
        </p:nvGraphicFramePr>
        <p:xfrm>
          <a:off x="4114800" y="590216"/>
          <a:ext cx="4495800" cy="5962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Box 4"/>
          <p:cNvSpPr txBox="1">
            <a:spLocks noChangeArrowheads="1"/>
          </p:cNvSpPr>
          <p:nvPr/>
        </p:nvSpPr>
        <p:spPr bwMode="auto">
          <a:xfrm>
            <a:off x="2514600" y="140277"/>
            <a:ext cx="64579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389"/>
              </a:buClr>
              <a:buFont typeface="Lucida Grande" pitchFamily="36"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36"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36"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9pPr>
          </a:lstStyle>
          <a:p>
            <a:pPr algn="r" eaLnBrk="1" hangingPunct="1">
              <a:spcBef>
                <a:spcPct val="50000"/>
              </a:spcBef>
              <a:buClrTx/>
              <a:buFontTx/>
              <a:buNone/>
            </a:pPr>
            <a:r>
              <a:rPr lang="en-US" altLang="en-US" sz="900" dirty="0">
                <a:solidFill>
                  <a:schemeClr val="bg2">
                    <a:lumMod val="75000"/>
                  </a:schemeClr>
                </a:solidFill>
                <a:latin typeface="Tahoma" panose="020B0604030504040204" pitchFamily="34" charset="0"/>
                <a:cs typeface="Arial" panose="020B0604020202020204" pitchFamily="34" charset="0"/>
              </a:rPr>
              <a:t>(Allsopp et al., 2008; Codding et al., 2017; Dennis et al., 2014)</a:t>
            </a:r>
          </a:p>
        </p:txBody>
      </p:sp>
    </p:spTree>
    <p:extLst>
      <p:ext uri="{BB962C8B-B14F-4D97-AF65-F5344CB8AC3E}">
        <p14:creationId xmlns:p14="http://schemas.microsoft.com/office/powerpoint/2010/main" val="40539258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smtClean="0"/>
              <a:t>Error Analysis: Math</a:t>
            </a:r>
            <a:br>
              <a:rPr lang="en-US" dirty="0" smtClean="0"/>
            </a:br>
            <a:endParaRPr lang="en-US" dirty="0"/>
          </a:p>
        </p:txBody>
      </p:sp>
      <p:sp>
        <p:nvSpPr>
          <p:cNvPr id="8" name="Text Box 4"/>
          <p:cNvSpPr txBox="1">
            <a:spLocks noChangeArrowheads="1"/>
          </p:cNvSpPr>
          <p:nvPr/>
        </p:nvSpPr>
        <p:spPr bwMode="auto">
          <a:xfrm>
            <a:off x="2622254" y="1018841"/>
            <a:ext cx="64579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389"/>
              </a:buClr>
              <a:buFont typeface="Lucida Grande" pitchFamily="36"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36"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36"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9pPr>
          </a:lstStyle>
          <a:p>
            <a:pPr algn="r" eaLnBrk="1" hangingPunct="1">
              <a:spcBef>
                <a:spcPct val="50000"/>
              </a:spcBef>
              <a:buClrTx/>
              <a:buFontTx/>
              <a:buNone/>
            </a:pPr>
            <a:r>
              <a:rPr lang="en-US" altLang="en-US" sz="900" dirty="0">
                <a:solidFill>
                  <a:schemeClr val="bg2">
                    <a:lumMod val="50000"/>
                  </a:schemeClr>
                </a:solidFill>
                <a:latin typeface="Tahoma" panose="020B0604030504040204" pitchFamily="34" charset="0"/>
                <a:cs typeface="Arial" panose="020B0604020202020204" pitchFamily="34" charset="0"/>
              </a:rPr>
              <a:t>(Allsopp et al., 2008; Codding et al., 2017; Dennis et al., 2014)</a:t>
            </a:r>
          </a:p>
        </p:txBody>
      </p:sp>
      <p:graphicFrame>
        <p:nvGraphicFramePr>
          <p:cNvPr id="11" name="Content Placeholder 4"/>
          <p:cNvGraphicFramePr>
            <a:graphicFrameLocks/>
          </p:cNvGraphicFramePr>
          <p:nvPr>
            <p:extLst>
              <p:ext uri="{D42A27DB-BD31-4B8C-83A1-F6EECF244321}">
                <p14:modId xmlns:p14="http://schemas.microsoft.com/office/powerpoint/2010/main" val="1411899967"/>
              </p:ext>
            </p:extLst>
          </p:nvPr>
        </p:nvGraphicFramePr>
        <p:xfrm>
          <a:off x="1181100" y="1249672"/>
          <a:ext cx="6972300" cy="5074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149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Analysis: Reading</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96781269"/>
              </p:ext>
            </p:extLst>
          </p:nvPr>
        </p:nvGraphicFramePr>
        <p:xfrm>
          <a:off x="228600" y="1447800"/>
          <a:ext cx="86868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732540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990600"/>
          </a:xfrm>
        </p:spPr>
        <p:txBody>
          <a:bodyPr/>
          <a:lstStyle/>
          <a:p>
            <a:r>
              <a:rPr lang="en-US" dirty="0" smtClean="0"/>
              <a:t>BEA Again: No Response To Intervention</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076684162"/>
              </p:ext>
            </p:extLst>
          </p:nvPr>
        </p:nvGraphicFramePr>
        <p:xfrm>
          <a:off x="3518106" y="1289462"/>
          <a:ext cx="5549694" cy="4610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p:cNvSpPr>
            <a:spLocks noGrp="1"/>
          </p:cNvSpPr>
          <p:nvPr>
            <p:ph sz="half" idx="2"/>
          </p:nvPr>
        </p:nvSpPr>
        <p:spPr>
          <a:xfrm>
            <a:off x="228600" y="1752600"/>
            <a:ext cx="3000499" cy="3962400"/>
          </a:xfrm>
        </p:spPr>
        <p:txBody>
          <a:bodyPr/>
          <a:lstStyle/>
          <a:p>
            <a:r>
              <a:rPr lang="en-US" sz="2400" dirty="0" smtClean="0">
                <a:latin typeface="+mn-lt"/>
              </a:rPr>
              <a:t>Determine Strategies Used to Derive Answers</a:t>
            </a:r>
          </a:p>
          <a:p>
            <a:r>
              <a:rPr lang="en-US" sz="2400" dirty="0" smtClean="0">
                <a:latin typeface="+mn-lt"/>
              </a:rPr>
              <a:t>Or Error Patterns</a:t>
            </a:r>
          </a:p>
          <a:p>
            <a:r>
              <a:rPr lang="en-US" sz="2400" dirty="0" smtClean="0">
                <a:latin typeface="+mn-lt"/>
              </a:rPr>
              <a:t>Use BEA Tool to Investigate Best Approach</a:t>
            </a:r>
            <a:endParaRPr lang="en-US" sz="2400" dirty="0">
              <a:latin typeface="+mn-lt"/>
            </a:endParaRPr>
          </a:p>
        </p:txBody>
      </p:sp>
      <p:sp>
        <p:nvSpPr>
          <p:cNvPr id="4" name="Rectangle 3"/>
          <p:cNvSpPr/>
          <p:nvPr/>
        </p:nvSpPr>
        <p:spPr>
          <a:xfrm>
            <a:off x="7367691" y="1003384"/>
            <a:ext cx="1781257" cy="253916"/>
          </a:xfrm>
          <a:prstGeom prst="rect">
            <a:avLst/>
          </a:prstGeom>
        </p:spPr>
        <p:txBody>
          <a:bodyPr wrap="none">
            <a:spAutoFit/>
          </a:bodyPr>
          <a:lstStyle/>
          <a:p>
            <a:pPr algn="r"/>
            <a:r>
              <a:rPr lang="en-US" sz="1050" dirty="0" smtClean="0">
                <a:solidFill>
                  <a:schemeClr val="bg2">
                    <a:lumMod val="50000"/>
                  </a:schemeClr>
                </a:solidFill>
              </a:rPr>
              <a:t>(Fuchs, Powell </a:t>
            </a:r>
            <a:r>
              <a:rPr lang="en-US" sz="1050" dirty="0">
                <a:solidFill>
                  <a:schemeClr val="bg2">
                    <a:lumMod val="50000"/>
                  </a:schemeClr>
                </a:solidFill>
              </a:rPr>
              <a:t>et </a:t>
            </a:r>
            <a:r>
              <a:rPr lang="en-US" sz="1050" dirty="0" smtClean="0">
                <a:solidFill>
                  <a:schemeClr val="bg2">
                    <a:lumMod val="50000"/>
                  </a:schemeClr>
                </a:solidFill>
              </a:rPr>
              <a:t>al. 2010)</a:t>
            </a:r>
            <a:endParaRPr lang="en-US" sz="1050" dirty="0">
              <a:solidFill>
                <a:schemeClr val="bg2">
                  <a:lumMod val="50000"/>
                </a:schemeClr>
              </a:solidFill>
            </a:endParaRPr>
          </a:p>
        </p:txBody>
      </p:sp>
    </p:spTree>
    <p:extLst>
      <p:ext uri="{BB962C8B-B14F-4D97-AF65-F5344CB8AC3E}">
        <p14:creationId xmlns:p14="http://schemas.microsoft.com/office/powerpoint/2010/main" val="378444270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9677" y="304800"/>
            <a:ext cx="7620000" cy="857250"/>
          </a:xfrm>
        </p:spPr>
        <p:txBody>
          <a:bodyPr/>
          <a:lstStyle/>
          <a:p>
            <a:r>
              <a:rPr lang="en-US" dirty="0" smtClean="0"/>
              <a:t>Intensifying Supports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69865204"/>
              </p:ext>
            </p:extLst>
          </p:nvPr>
        </p:nvGraphicFramePr>
        <p:xfrm>
          <a:off x="124795" y="1043786"/>
          <a:ext cx="8784773" cy="5695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Box 4"/>
          <p:cNvSpPr txBox="1">
            <a:spLocks noChangeArrowheads="1"/>
          </p:cNvSpPr>
          <p:nvPr/>
        </p:nvSpPr>
        <p:spPr bwMode="auto">
          <a:xfrm>
            <a:off x="2686050" y="1043786"/>
            <a:ext cx="64579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389"/>
              </a:buClr>
              <a:buFont typeface="Lucida Grande" pitchFamily="36"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36"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36"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36" charset="0"/>
              <a:buChar char="▸"/>
              <a:defRPr>
                <a:solidFill>
                  <a:srgbClr val="005A8B"/>
                </a:solidFill>
                <a:latin typeface="Arial Bold" panose="020B0704020202020204" pitchFamily="34" charset="0"/>
                <a:ea typeface="ヒラギノ角ゴ Pro W3" pitchFamily="36" charset="-128"/>
              </a:defRPr>
            </a:lvl9pPr>
          </a:lstStyle>
          <a:p>
            <a:pPr algn="r" eaLnBrk="1" hangingPunct="1">
              <a:spcBef>
                <a:spcPct val="50000"/>
              </a:spcBef>
              <a:buClrTx/>
              <a:buFontTx/>
              <a:buNone/>
            </a:pPr>
            <a:r>
              <a:rPr lang="en-US" altLang="en-US" sz="900" dirty="0">
                <a:solidFill>
                  <a:schemeClr val="bg2">
                    <a:lumMod val="75000"/>
                  </a:schemeClr>
                </a:solidFill>
                <a:latin typeface="Tahoma" panose="020B0604030504040204" pitchFamily="34" charset="0"/>
                <a:cs typeface="Arial" panose="020B0604020202020204" pitchFamily="34" charset="0"/>
              </a:rPr>
              <a:t>(Codding et al., 2017; Daly et al., 1997; Haring et al, 1978)</a:t>
            </a:r>
          </a:p>
        </p:txBody>
      </p:sp>
    </p:spTree>
    <p:extLst>
      <p:ext uri="{BB962C8B-B14F-4D97-AF65-F5344CB8AC3E}">
        <p14:creationId xmlns:p14="http://schemas.microsoft.com/office/powerpoint/2010/main" val="87657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Reality of Standard Protocols</a:t>
            </a:r>
            <a:endParaRPr lang="en-US" dirty="0"/>
          </a:p>
        </p:txBody>
      </p:sp>
      <p:sp>
        <p:nvSpPr>
          <p:cNvPr id="3" name="Content Placeholder 2"/>
          <p:cNvSpPr>
            <a:spLocks noGrp="1"/>
          </p:cNvSpPr>
          <p:nvPr>
            <p:ph idx="1"/>
          </p:nvPr>
        </p:nvSpPr>
        <p:spPr>
          <a:xfrm>
            <a:off x="228600" y="1295400"/>
            <a:ext cx="8686800" cy="4419600"/>
          </a:xfrm>
        </p:spPr>
        <p:txBody>
          <a:bodyPr/>
          <a:lstStyle/>
          <a:p>
            <a:r>
              <a:rPr lang="en-US" dirty="0" smtClean="0"/>
              <a:t>Failure to move the needle on students with most intensive needs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2500" t="9980" r="15001" b="21098"/>
          <a:stretch/>
        </p:blipFill>
        <p:spPr>
          <a:xfrm>
            <a:off x="1295399" y="2362200"/>
            <a:ext cx="7014330" cy="3749040"/>
          </a:xfrm>
          <a:prstGeom prst="rect">
            <a:avLst/>
          </a:prstGeom>
          <a:ln>
            <a:solidFill>
              <a:schemeClr val="accent3"/>
            </a:solidFill>
          </a:ln>
        </p:spPr>
      </p:pic>
    </p:spTree>
    <p:extLst>
      <p:ext uri="{BB962C8B-B14F-4D97-AF65-F5344CB8AC3E}">
        <p14:creationId xmlns:p14="http://schemas.microsoft.com/office/powerpoint/2010/main" val="288683053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Practice 1</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12211147"/>
              </p:ext>
            </p:extLst>
          </p:nvPr>
        </p:nvGraphicFramePr>
        <p:xfrm>
          <a:off x="138223" y="2057400"/>
          <a:ext cx="7620000" cy="3600450"/>
        </p:xfrm>
        <a:graphic>
          <a:graphicData uri="http://schemas.openxmlformats.org/drawingml/2006/chart">
            <c:chart xmlns:c="http://schemas.openxmlformats.org/drawingml/2006/chart" xmlns:r="http://schemas.openxmlformats.org/officeDocument/2006/relationships" r:id="rId3"/>
          </a:graphicData>
        </a:graphic>
      </p:graphicFrame>
      <p:sp>
        <p:nvSpPr>
          <p:cNvPr id="5" name="Rounded Rectangular Callout 4"/>
          <p:cNvSpPr/>
          <p:nvPr/>
        </p:nvSpPr>
        <p:spPr>
          <a:xfrm>
            <a:off x="5207221" y="616688"/>
            <a:ext cx="3191541" cy="105262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What Does this Graph Show About Performance Level?</a:t>
            </a:r>
          </a:p>
        </p:txBody>
      </p:sp>
      <p:sp>
        <p:nvSpPr>
          <p:cNvPr id="6" name="Rounded Rectangular Callout 5"/>
          <p:cNvSpPr/>
          <p:nvPr/>
        </p:nvSpPr>
        <p:spPr>
          <a:xfrm>
            <a:off x="5232103" y="4117459"/>
            <a:ext cx="3191541" cy="1052623"/>
          </a:xfrm>
          <a:prstGeom prst="wedgeRoundRect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What Does this Graph Show About Growth Over Time?</a:t>
            </a:r>
          </a:p>
        </p:txBody>
      </p:sp>
    </p:spTree>
    <p:extLst>
      <p:ext uri="{BB962C8B-B14F-4D97-AF65-F5344CB8AC3E}">
        <p14:creationId xmlns:p14="http://schemas.microsoft.com/office/powerpoint/2010/main" val="366124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Practice 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0012935"/>
              </p:ext>
            </p:extLst>
          </p:nvPr>
        </p:nvGraphicFramePr>
        <p:xfrm>
          <a:off x="457200" y="2057400"/>
          <a:ext cx="7620000" cy="3600450"/>
        </p:xfrm>
        <a:graphic>
          <a:graphicData uri="http://schemas.openxmlformats.org/drawingml/2006/chart">
            <c:chart xmlns:c="http://schemas.openxmlformats.org/drawingml/2006/chart" xmlns:r="http://schemas.openxmlformats.org/officeDocument/2006/relationships" r:id="rId3"/>
          </a:graphicData>
        </a:graphic>
      </p:graphicFrame>
      <p:sp>
        <p:nvSpPr>
          <p:cNvPr id="5" name="Rounded Rectangular Callout 4"/>
          <p:cNvSpPr/>
          <p:nvPr/>
        </p:nvSpPr>
        <p:spPr>
          <a:xfrm>
            <a:off x="5410200" y="547577"/>
            <a:ext cx="3191541" cy="105262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What Does this Graph Show About Performance Level?</a:t>
            </a:r>
          </a:p>
        </p:txBody>
      </p:sp>
      <p:sp>
        <p:nvSpPr>
          <p:cNvPr id="6" name="Rounded Rectangular Callout 5"/>
          <p:cNvSpPr/>
          <p:nvPr/>
        </p:nvSpPr>
        <p:spPr>
          <a:xfrm>
            <a:off x="5952459" y="3505200"/>
            <a:ext cx="3191541" cy="1052623"/>
          </a:xfrm>
          <a:prstGeom prst="wedgeRoundRect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What Does this Graph Show About Growth Over Time?</a:t>
            </a:r>
          </a:p>
        </p:txBody>
      </p:sp>
    </p:spTree>
    <p:extLst>
      <p:ext uri="{BB962C8B-B14F-4D97-AF65-F5344CB8AC3E}">
        <p14:creationId xmlns:p14="http://schemas.microsoft.com/office/powerpoint/2010/main" val="154113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304800" y="381000"/>
            <a:ext cx="8610600" cy="530792"/>
          </a:xfrm>
        </p:spPr>
        <p:txBody>
          <a:bodyPr>
            <a:noAutofit/>
          </a:bodyPr>
          <a:lstStyle/>
          <a:p>
            <a:r>
              <a:rPr lang="en-US" altLang="en-US" dirty="0" smtClean="0"/>
              <a:t>Data-Based Decision Making</a:t>
            </a:r>
            <a:endParaRPr lang="en-US" alt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372357301"/>
              </p:ext>
            </p:extLst>
          </p:nvPr>
        </p:nvGraphicFramePr>
        <p:xfrm>
          <a:off x="0" y="945438"/>
          <a:ext cx="9144000" cy="5607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115" y="304800"/>
            <a:ext cx="8148449" cy="661357"/>
          </a:xfrm>
        </p:spPr>
        <p:txBody>
          <a:bodyPr>
            <a:noAutofit/>
          </a:bodyPr>
          <a:lstStyle/>
          <a:p>
            <a:r>
              <a:rPr lang="en-US" sz="4000" dirty="0"/>
              <a:t>Intervention Resources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12401969"/>
              </p:ext>
            </p:extLst>
          </p:nvPr>
        </p:nvGraphicFramePr>
        <p:xfrm>
          <a:off x="447114" y="1371600"/>
          <a:ext cx="8148449" cy="464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115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716" t="2381" r="8086"/>
          <a:stretch/>
        </p:blipFill>
        <p:spPr>
          <a:xfrm>
            <a:off x="152400" y="152400"/>
            <a:ext cx="4908768" cy="6492240"/>
          </a:xfrm>
          <a:prstGeom prst="rect">
            <a:avLst/>
          </a:prstGeom>
        </p:spPr>
      </p:pic>
      <p:sp>
        <p:nvSpPr>
          <p:cNvPr id="6" name="Title 5"/>
          <p:cNvSpPr>
            <a:spLocks noGrp="1"/>
          </p:cNvSpPr>
          <p:nvPr>
            <p:ph type="title"/>
          </p:nvPr>
        </p:nvSpPr>
        <p:spPr>
          <a:xfrm>
            <a:off x="5410200" y="2133600"/>
            <a:ext cx="3429000" cy="762000"/>
          </a:xfrm>
        </p:spPr>
        <p:txBody>
          <a:bodyPr/>
          <a:lstStyle/>
          <a:p>
            <a:pPr algn="ctr"/>
            <a:r>
              <a:rPr lang="en-US" dirty="0" smtClean="0"/>
              <a:t>Resource</a:t>
            </a:r>
            <a:endParaRPr lang="en-US" dirty="0"/>
          </a:p>
        </p:txBody>
      </p:sp>
    </p:spTree>
    <p:extLst>
      <p:ext uri="{BB962C8B-B14F-4D97-AF65-F5344CB8AC3E}">
        <p14:creationId xmlns:p14="http://schemas.microsoft.com/office/powerpoint/2010/main" val="19289815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990600"/>
          </a:xfrm>
        </p:spPr>
        <p:txBody>
          <a:bodyPr/>
          <a:lstStyle/>
          <a:p>
            <a:r>
              <a:rPr lang="en-US" dirty="0" smtClean="0"/>
              <a:t>Inside the Taxonomy of Intensity…</a:t>
            </a:r>
            <a:endParaRPr lang="en-US" dirty="0"/>
          </a:p>
        </p:txBody>
      </p:sp>
      <p:pic>
        <p:nvPicPr>
          <p:cNvPr id="4" name="Content Placeholder 3"/>
          <p:cNvPicPr>
            <a:picLocks noGrp="1" noChangeAspect="1"/>
          </p:cNvPicPr>
          <p:nvPr>
            <p:ph idx="1"/>
          </p:nvPr>
        </p:nvPicPr>
        <p:blipFill>
          <a:blip r:embed="rId2"/>
          <a:stretch>
            <a:fillRect/>
          </a:stretch>
        </p:blipFill>
        <p:spPr>
          <a:xfrm>
            <a:off x="737356" y="1295400"/>
            <a:ext cx="7799275" cy="5486400"/>
          </a:xfrm>
          <a:prstGeom prst="rect">
            <a:avLst/>
          </a:prstGeom>
        </p:spPr>
      </p:pic>
    </p:spTree>
    <p:extLst>
      <p:ext uri="{BB962C8B-B14F-4D97-AF65-F5344CB8AC3E}">
        <p14:creationId xmlns:p14="http://schemas.microsoft.com/office/powerpoint/2010/main" val="40559980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6316" y="283927"/>
            <a:ext cx="6515100" cy="571500"/>
          </a:xfrm>
        </p:spPr>
        <p:txBody>
          <a:bodyPr/>
          <a:lstStyle/>
          <a:p>
            <a:r>
              <a:rPr lang="en-US" sz="4800" dirty="0"/>
              <a:t>Resources</a:t>
            </a:r>
          </a:p>
        </p:txBody>
      </p:sp>
      <p:pic>
        <p:nvPicPr>
          <p:cNvPr id="4" name="Picture 3"/>
          <p:cNvPicPr>
            <a:picLocks noChangeAspect="1"/>
          </p:cNvPicPr>
          <p:nvPr/>
        </p:nvPicPr>
        <p:blipFill>
          <a:blip r:embed="rId3"/>
          <a:stretch>
            <a:fillRect/>
          </a:stretch>
        </p:blipFill>
        <p:spPr>
          <a:xfrm>
            <a:off x="116681" y="1021698"/>
            <a:ext cx="4385151" cy="5669280"/>
          </a:xfrm>
          <a:prstGeom prst="rect">
            <a:avLst/>
          </a:prstGeom>
        </p:spPr>
      </p:pic>
      <p:sp>
        <p:nvSpPr>
          <p:cNvPr id="7" name="TextBox 6"/>
          <p:cNvSpPr txBox="1"/>
          <p:nvPr/>
        </p:nvSpPr>
        <p:spPr>
          <a:xfrm>
            <a:off x="5405946" y="283927"/>
            <a:ext cx="3649462" cy="646331"/>
          </a:xfrm>
          <a:prstGeom prst="rect">
            <a:avLst/>
          </a:prstGeom>
          <a:noFill/>
        </p:spPr>
        <p:txBody>
          <a:bodyPr wrap="square" rtlCol="0">
            <a:spAutoFit/>
          </a:bodyPr>
          <a:lstStyle/>
          <a:p>
            <a:pPr algn="r"/>
            <a:r>
              <a:rPr lang="en-US" sz="1200" dirty="0"/>
              <a:t>U.S. Department of Education; Institute for Education Sciences: National Center for Educational Evaluation &amp; Regional Assistance</a:t>
            </a:r>
          </a:p>
        </p:txBody>
      </p:sp>
      <p:sp>
        <p:nvSpPr>
          <p:cNvPr id="8" name="AutoShape 4" descr="Screenshot 2018-09-28 09.58.20.png"/>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800"/>
          </a:p>
        </p:txBody>
      </p:sp>
      <p:pic>
        <p:nvPicPr>
          <p:cNvPr id="3" name="Picture 2"/>
          <p:cNvPicPr>
            <a:picLocks noChangeAspect="1"/>
          </p:cNvPicPr>
          <p:nvPr/>
        </p:nvPicPr>
        <p:blipFill>
          <a:blip r:embed="rId4"/>
          <a:stretch>
            <a:fillRect/>
          </a:stretch>
        </p:blipFill>
        <p:spPr>
          <a:xfrm>
            <a:off x="4663220" y="1113138"/>
            <a:ext cx="4392188" cy="5577840"/>
          </a:xfrm>
          <a:prstGeom prst="rect">
            <a:avLst/>
          </a:prstGeom>
        </p:spPr>
      </p:pic>
    </p:spTree>
    <p:extLst>
      <p:ext uri="{BB962C8B-B14F-4D97-AF65-F5344CB8AC3E}">
        <p14:creationId xmlns:p14="http://schemas.microsoft.com/office/powerpoint/2010/main" val="418554288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and/or Comments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1828800"/>
            <a:ext cx="3146822" cy="3146822"/>
          </a:xfr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1995559"/>
            <a:ext cx="3048000" cy="2813304"/>
          </a:xfrm>
          <a:prstGeom prst="rect">
            <a:avLst/>
          </a:prstGeom>
        </p:spPr>
      </p:pic>
      <p:sp>
        <p:nvSpPr>
          <p:cNvPr id="5" name="TextBox 4"/>
          <p:cNvSpPr txBox="1"/>
          <p:nvPr/>
        </p:nvSpPr>
        <p:spPr>
          <a:xfrm>
            <a:off x="914400" y="5178740"/>
            <a:ext cx="7239000" cy="646331"/>
          </a:xfrm>
          <a:prstGeom prst="rect">
            <a:avLst/>
          </a:prstGeom>
          <a:noFill/>
        </p:spPr>
        <p:txBody>
          <a:bodyPr wrap="square" rtlCol="0">
            <a:spAutoFit/>
          </a:bodyPr>
          <a:lstStyle/>
          <a:p>
            <a:pPr algn="ctr"/>
            <a:r>
              <a:rPr lang="en-US" sz="1800" dirty="0" smtClean="0"/>
              <a:t>Robin S. Codding, Ph.D., BCBA-D</a:t>
            </a:r>
          </a:p>
          <a:p>
            <a:pPr algn="ctr"/>
            <a:r>
              <a:rPr lang="en-US" sz="1800" dirty="0" smtClean="0"/>
              <a:t>rcodding@umn.edu</a:t>
            </a:r>
            <a:endParaRPr lang="en-US" sz="1800" dirty="0"/>
          </a:p>
        </p:txBody>
      </p:sp>
    </p:spTree>
    <p:extLst>
      <p:ext uri="{BB962C8B-B14F-4D97-AF65-F5344CB8AC3E}">
        <p14:creationId xmlns:p14="http://schemas.microsoft.com/office/powerpoint/2010/main" val="1886802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a:t>
            </a:r>
            <a:r>
              <a:rPr lang="en-US" dirty="0" err="1" smtClean="0"/>
              <a:t>RtI</a:t>
            </a: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3590292941"/>
              </p:ext>
            </p:extLst>
          </p:nvPr>
        </p:nvGraphicFramePr>
        <p:xfrm>
          <a:off x="228600" y="1447800"/>
          <a:ext cx="64008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rved Up Arrow 3"/>
          <p:cNvSpPr/>
          <p:nvPr/>
        </p:nvSpPr>
        <p:spPr bwMode="auto">
          <a:xfrm rot="15867043">
            <a:off x="6041634" y="3891166"/>
            <a:ext cx="1752600" cy="857250"/>
          </a:xfrm>
          <a:prstGeom prst="curvedUpArrow">
            <a:avLst/>
          </a:prstGeom>
          <a:solidFill>
            <a:schemeClr val="bg2"/>
          </a:solidFill>
          <a:ln w="9525" cap="flat" cmpd="sng" algn="ctr">
            <a:solidFill>
              <a:schemeClr val="accent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 charset="-128"/>
            </a:endParaRPr>
          </a:p>
        </p:txBody>
      </p:sp>
      <p:sp>
        <p:nvSpPr>
          <p:cNvPr id="8" name="Curved Up Arrow 7"/>
          <p:cNvSpPr/>
          <p:nvPr/>
        </p:nvSpPr>
        <p:spPr bwMode="auto">
          <a:xfrm rot="15562022">
            <a:off x="5605463" y="1900235"/>
            <a:ext cx="1905000" cy="962025"/>
          </a:xfrm>
          <a:prstGeom prst="curvedUpArrow">
            <a:avLst/>
          </a:prstGeom>
          <a:solidFill>
            <a:schemeClr val="bg2"/>
          </a:solidFill>
          <a:ln w="9525" cap="flat" cmpd="sng" algn="ctr">
            <a:solidFill>
              <a:schemeClr val="accent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 charset="-128"/>
            </a:endParaRPr>
          </a:p>
        </p:txBody>
      </p:sp>
    </p:spTree>
    <p:extLst>
      <p:ext uri="{BB962C8B-B14F-4D97-AF65-F5344CB8AC3E}">
        <p14:creationId xmlns:p14="http://schemas.microsoft.com/office/powerpoint/2010/main" val="1388814649"/>
      </p:ext>
    </p:extLst>
  </p:cSld>
  <p:clrMapOvr>
    <a:masterClrMapping/>
  </p:clrMapOvr>
  <p:timing>
    <p:tnLst>
      <p:par>
        <p:cTn id="1" dur="indefinite" restart="never" nodeType="tmRoot"/>
      </p:par>
    </p:tnLst>
  </p:timing>
</p:sld>
</file>

<file path=ppt/theme/theme1.xml><?xml version="1.0" encoding="utf-8"?>
<a:theme xmlns:a="http://schemas.openxmlformats.org/drawingml/2006/main" name="UofM-4">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UofM-4</Template>
  <TotalTime>2948</TotalTime>
  <Words>5774</Words>
  <Application>Microsoft Office PowerPoint</Application>
  <PresentationFormat>On-screen Show (4:3)</PresentationFormat>
  <Paragraphs>866</Paragraphs>
  <Slides>87</Slides>
  <Notes>59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87</vt:i4>
      </vt:variant>
    </vt:vector>
  </HeadingPairs>
  <TitlesOfParts>
    <vt:vector size="100" baseType="lpstr">
      <vt:lpstr>ＭＳ Ｐゴシック</vt:lpstr>
      <vt:lpstr>Arial</vt:lpstr>
      <vt:lpstr>Calibri</vt:lpstr>
      <vt:lpstr>Calisto MT</vt:lpstr>
      <vt:lpstr>Cambria</vt:lpstr>
      <vt:lpstr>Futura Book</vt:lpstr>
      <vt:lpstr>High Tower Text</vt:lpstr>
      <vt:lpstr>Tahoma</vt:lpstr>
      <vt:lpstr>Times New Roman</vt:lpstr>
      <vt:lpstr>Wingdings</vt:lpstr>
      <vt:lpstr>Wingdings 3</vt:lpstr>
      <vt:lpstr>ヒラギノ角ゴ Pro W3</vt:lpstr>
      <vt:lpstr>UofM-4</vt:lpstr>
      <vt:lpstr>Intensifying Academic Interventions</vt:lpstr>
      <vt:lpstr>Overview</vt:lpstr>
      <vt:lpstr>Responsiveness to Intervention</vt:lpstr>
      <vt:lpstr>RtI Has Always Included Intensity, Right?</vt:lpstr>
      <vt:lpstr>PowerPoint Presentation</vt:lpstr>
      <vt:lpstr>Standard Protocol vs. Problem Solving Frameworks</vt:lpstr>
      <vt:lpstr>Reality of Standard Protocols</vt:lpstr>
      <vt:lpstr>Reality of Standard Protocols</vt:lpstr>
      <vt:lpstr>Standard RtI</vt:lpstr>
      <vt:lpstr>Dynamic RtI</vt:lpstr>
      <vt:lpstr>SMART RtI Continued…</vt:lpstr>
      <vt:lpstr>Solution: Problem Solving Steps</vt:lpstr>
      <vt:lpstr>SMART RtI</vt:lpstr>
      <vt:lpstr>What is Intensity?</vt:lpstr>
      <vt:lpstr>Treatment Intensity - #1</vt:lpstr>
      <vt:lpstr>Group Size</vt:lpstr>
      <vt:lpstr>Evidence In Reading </vt:lpstr>
      <vt:lpstr>Treatment Intensity - #2</vt:lpstr>
      <vt:lpstr>Treatment Intensity - #3</vt:lpstr>
      <vt:lpstr>Treatment Intensity - #4</vt:lpstr>
      <vt:lpstr>Instructor Skills</vt:lpstr>
      <vt:lpstr>4 Different Intensity Frameworks….</vt:lpstr>
      <vt:lpstr>Common Barriers To Intervention Implementation</vt:lpstr>
      <vt:lpstr>Teacher-Reported Barriers (Long et al., 2016)</vt:lpstr>
      <vt:lpstr>What Do Kids Need?</vt:lpstr>
      <vt:lpstr>What is Treatment Intensity?</vt:lpstr>
      <vt:lpstr>What is Treatment Intensity?</vt:lpstr>
      <vt:lpstr>Treatment Intensity</vt:lpstr>
      <vt:lpstr>Treatment Intensity</vt:lpstr>
      <vt:lpstr>PowerPoint Presentation</vt:lpstr>
      <vt:lpstr>Reading Evidence</vt:lpstr>
      <vt:lpstr>Problem with WIN Time</vt:lpstr>
      <vt:lpstr>Alternative for Intervention Time</vt:lpstr>
      <vt:lpstr>Structure of RTI</vt:lpstr>
      <vt:lpstr>Treatment Intensity</vt:lpstr>
      <vt:lpstr>Opportunities to Practice - Math</vt:lpstr>
      <vt:lpstr>Opportunities to Practice - Math</vt:lpstr>
      <vt:lpstr>Opportunities to Practice - Reading</vt:lpstr>
      <vt:lpstr>Opportunities for Practice</vt:lpstr>
      <vt:lpstr>What is Treatment Intensity?</vt:lpstr>
      <vt:lpstr>Computers</vt:lpstr>
      <vt:lpstr>Alter the Task</vt:lpstr>
      <vt:lpstr>Type of Task</vt:lpstr>
      <vt:lpstr>Explicit &amp; Systematic Instruction</vt:lpstr>
      <vt:lpstr>Explicit &amp; Systematic Instruction</vt:lpstr>
      <vt:lpstr>What is Treatment Intensity?</vt:lpstr>
      <vt:lpstr>Set Size: Math</vt:lpstr>
      <vt:lpstr>Set Size: Word Reading</vt:lpstr>
      <vt:lpstr>Consider Sequence of Content</vt:lpstr>
      <vt:lpstr>Phonemic Awareness</vt:lpstr>
      <vt:lpstr>Dialing up the Salience of Feedback </vt:lpstr>
      <vt:lpstr>Adding Salience = Meaning</vt:lpstr>
      <vt:lpstr>PowerPoint Presentation</vt:lpstr>
      <vt:lpstr>Adding Performance Feedback</vt:lpstr>
      <vt:lpstr>Goals…</vt:lpstr>
      <vt:lpstr>Goal Attainment &amp; Goal Setting</vt:lpstr>
      <vt:lpstr>PowerPoint Presentation</vt:lpstr>
      <vt:lpstr>PowerPoint Presentation</vt:lpstr>
      <vt:lpstr>PowerPoint Presentation</vt:lpstr>
      <vt:lpstr>Reinforcement</vt:lpstr>
      <vt:lpstr>Token Economy</vt:lpstr>
      <vt:lpstr>Variation of the Good Behavior Game</vt:lpstr>
      <vt:lpstr>Summary</vt:lpstr>
      <vt:lpstr>Translating Intensity into Data-Based Decisions</vt:lpstr>
      <vt:lpstr>Reasons For Students’ Academic Difficulties</vt:lpstr>
      <vt:lpstr>Guidelines for Support Services</vt:lpstr>
      <vt:lpstr>First Thing First</vt:lpstr>
      <vt:lpstr>Intensifying Supports</vt:lpstr>
      <vt:lpstr>Fine Tuning Supports with Assessment</vt:lpstr>
      <vt:lpstr>Brief Experimental Analysis (BEA-Math)</vt:lpstr>
      <vt:lpstr>BEA Reading</vt:lpstr>
      <vt:lpstr>Survey Level Assessment</vt:lpstr>
      <vt:lpstr>PowerPoint Presentation</vt:lpstr>
      <vt:lpstr>PowerPoint Presentation</vt:lpstr>
      <vt:lpstr> Error Analysis </vt:lpstr>
      <vt:lpstr> Error Analysis: Math </vt:lpstr>
      <vt:lpstr>Error Analysis: Reading</vt:lpstr>
      <vt:lpstr>BEA Again: No Response To Intervention</vt:lpstr>
      <vt:lpstr>Intensifying Supports</vt:lpstr>
      <vt:lpstr>Case Practice 1</vt:lpstr>
      <vt:lpstr>Case Practice 2</vt:lpstr>
      <vt:lpstr>Data-Based Decision Making</vt:lpstr>
      <vt:lpstr>Intervention Resources</vt:lpstr>
      <vt:lpstr>Resource</vt:lpstr>
      <vt:lpstr>Inside the Taxonomy of Intensity…</vt:lpstr>
      <vt:lpstr>Resources</vt:lpstr>
      <vt:lpstr>Questions and/or Comments</vt:lpstr>
    </vt:vector>
  </TitlesOfParts>
  <Company>University of Minnesota - College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Clarkson</dc:creator>
  <cp:lastModifiedBy>Quinn C Meyer</cp:lastModifiedBy>
  <cp:revision>175</cp:revision>
  <cp:lastPrinted>2018-01-05T21:28:28Z</cp:lastPrinted>
  <dcterms:created xsi:type="dcterms:W3CDTF">2012-12-17T16:44:31Z</dcterms:created>
  <dcterms:modified xsi:type="dcterms:W3CDTF">2019-01-25T17:56:02Z</dcterms:modified>
</cp:coreProperties>
</file>